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3"/>
  </p:sldMasterIdLst>
  <p:notesMasterIdLst>
    <p:notesMasterId r:id="rId18"/>
  </p:notesMasterIdLst>
  <p:handoutMasterIdLst>
    <p:handoutMasterId r:id="rId19"/>
  </p:handoutMasterIdLst>
  <p:sldIdLst>
    <p:sldId id="341" r:id="rId4"/>
    <p:sldId id="352" r:id="rId5"/>
    <p:sldId id="342" r:id="rId6"/>
    <p:sldId id="343" r:id="rId7"/>
    <p:sldId id="344" r:id="rId8"/>
    <p:sldId id="346" r:id="rId9"/>
    <p:sldId id="345" r:id="rId10"/>
    <p:sldId id="354" r:id="rId11"/>
    <p:sldId id="347" r:id="rId12"/>
    <p:sldId id="355" r:id="rId13"/>
    <p:sldId id="348" r:id="rId14"/>
    <p:sldId id="353" r:id="rId15"/>
    <p:sldId id="349" r:id="rId16"/>
    <p:sldId id="350" r:id="rId1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Verdana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2C4BE"/>
    <a:srgbClr val="4E5054"/>
    <a:srgbClr val="09357A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83" autoAdjust="0"/>
  </p:normalViewPr>
  <p:slideViewPr>
    <p:cSldViewPr snapToGrid="0" showGuides="1">
      <p:cViewPr>
        <p:scale>
          <a:sx n="66" d="100"/>
          <a:sy n="66" d="100"/>
        </p:scale>
        <p:origin x="-2304" y="-780"/>
      </p:cViewPr>
      <p:guideLst>
        <p:guide orient="horz" pos="160"/>
        <p:guide pos="2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-2346" y="-7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A1CEFC-5D0E-454D-8B73-F78E524F0AA4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669DB0-D23A-4D11-81D1-6DDE8B1A4315}">
      <dgm:prSet phldrT="[Text]" phldr="1"/>
      <dgm:spPr/>
      <dgm:t>
        <a:bodyPr/>
        <a:lstStyle/>
        <a:p>
          <a:endParaRPr lang="en-US" dirty="0"/>
        </a:p>
      </dgm:t>
    </dgm:pt>
    <dgm:pt modelId="{30748CF1-75E0-4A0D-950D-4DAD62203A9F}" type="parTrans" cxnId="{B77C6B7D-6252-4560-BD19-80C2193426A5}">
      <dgm:prSet/>
      <dgm:spPr/>
      <dgm:t>
        <a:bodyPr/>
        <a:lstStyle/>
        <a:p>
          <a:endParaRPr lang="en-US"/>
        </a:p>
      </dgm:t>
    </dgm:pt>
    <dgm:pt modelId="{C81ABEA9-9090-43DC-8BC1-EF2656465E1F}" type="sibTrans" cxnId="{B77C6B7D-6252-4560-BD19-80C2193426A5}">
      <dgm:prSet/>
      <dgm:spPr/>
      <dgm:t>
        <a:bodyPr/>
        <a:lstStyle/>
        <a:p>
          <a:endParaRPr lang="en-US"/>
        </a:p>
      </dgm:t>
    </dgm:pt>
    <dgm:pt modelId="{C47058C4-D45B-42E8-8204-AADE0E6C26D4}">
      <dgm:prSet phldrT="[Text]"/>
      <dgm:spPr/>
      <dgm:t>
        <a:bodyPr/>
        <a:lstStyle/>
        <a:p>
          <a:r>
            <a:rPr lang="nl-NL" dirty="0" smtClean="0"/>
            <a:t>Research&amp; </a:t>
          </a:r>
          <a:r>
            <a:rPr lang="nl-NL" dirty="0" err="1" smtClean="0"/>
            <a:t>Development</a:t>
          </a:r>
          <a:endParaRPr lang="en-US" dirty="0"/>
        </a:p>
      </dgm:t>
    </dgm:pt>
    <dgm:pt modelId="{80CBB681-A7F3-498B-9359-287E9C917184}" type="parTrans" cxnId="{48E8DEE0-91B6-46E9-AF30-BB9C3ED2E8B0}">
      <dgm:prSet/>
      <dgm:spPr/>
      <dgm:t>
        <a:bodyPr/>
        <a:lstStyle/>
        <a:p>
          <a:endParaRPr lang="en-US"/>
        </a:p>
      </dgm:t>
    </dgm:pt>
    <dgm:pt modelId="{B1268215-95FB-48F5-A224-D52D7B2A2DF8}" type="sibTrans" cxnId="{48E8DEE0-91B6-46E9-AF30-BB9C3ED2E8B0}">
      <dgm:prSet/>
      <dgm:spPr/>
      <dgm:t>
        <a:bodyPr/>
        <a:lstStyle/>
        <a:p>
          <a:endParaRPr lang="en-US"/>
        </a:p>
      </dgm:t>
    </dgm:pt>
    <dgm:pt modelId="{9C1992F3-56D7-4256-9B5F-08D32306C73C}">
      <dgm:prSet phldrT="[Text]" phldr="1"/>
      <dgm:spPr/>
      <dgm:t>
        <a:bodyPr/>
        <a:lstStyle/>
        <a:p>
          <a:endParaRPr lang="en-US" dirty="0"/>
        </a:p>
      </dgm:t>
    </dgm:pt>
    <dgm:pt modelId="{0AFD1B6B-BAE6-4C91-B40E-B4FBDB11238F}" type="parTrans" cxnId="{1F1B6215-74A1-4065-AC69-89E274569174}">
      <dgm:prSet/>
      <dgm:spPr/>
      <dgm:t>
        <a:bodyPr/>
        <a:lstStyle/>
        <a:p>
          <a:endParaRPr lang="en-US"/>
        </a:p>
      </dgm:t>
    </dgm:pt>
    <dgm:pt modelId="{9A56E79F-0821-426F-B8AB-B7DEF29041AC}" type="sibTrans" cxnId="{1F1B6215-74A1-4065-AC69-89E274569174}">
      <dgm:prSet/>
      <dgm:spPr/>
      <dgm:t>
        <a:bodyPr/>
        <a:lstStyle/>
        <a:p>
          <a:endParaRPr lang="en-US"/>
        </a:p>
      </dgm:t>
    </dgm:pt>
    <dgm:pt modelId="{F4522299-ACB8-4815-B526-C723C699207B}">
      <dgm:prSet phldrT="[Text]"/>
      <dgm:spPr/>
      <dgm:t>
        <a:bodyPr/>
        <a:lstStyle/>
        <a:p>
          <a:r>
            <a:rPr lang="nl-NL" dirty="0" err="1" smtClean="0"/>
            <a:t>Production</a:t>
          </a:r>
          <a:r>
            <a:rPr lang="nl-NL" dirty="0" smtClean="0"/>
            <a:t> &amp; </a:t>
          </a:r>
          <a:r>
            <a:rPr lang="nl-NL" dirty="0" err="1" smtClean="0"/>
            <a:t>Supply</a:t>
          </a:r>
          <a:endParaRPr lang="en-US" dirty="0"/>
        </a:p>
      </dgm:t>
    </dgm:pt>
    <dgm:pt modelId="{3DAF08F6-0329-4718-A69E-E869CF33CB91}" type="parTrans" cxnId="{AC8D68F9-6252-4814-BCAB-6542AFED3132}">
      <dgm:prSet/>
      <dgm:spPr/>
      <dgm:t>
        <a:bodyPr/>
        <a:lstStyle/>
        <a:p>
          <a:endParaRPr lang="en-US"/>
        </a:p>
      </dgm:t>
    </dgm:pt>
    <dgm:pt modelId="{D614169A-CC2C-4677-A8E4-FF4AAFEDDCD5}" type="sibTrans" cxnId="{AC8D68F9-6252-4814-BCAB-6542AFED3132}">
      <dgm:prSet/>
      <dgm:spPr/>
      <dgm:t>
        <a:bodyPr/>
        <a:lstStyle/>
        <a:p>
          <a:endParaRPr lang="en-US"/>
        </a:p>
      </dgm:t>
    </dgm:pt>
    <dgm:pt modelId="{65309403-01D2-4465-BFF3-49479093E733}">
      <dgm:prSet phldrT="[Text]" phldr="1"/>
      <dgm:spPr/>
      <dgm:t>
        <a:bodyPr/>
        <a:lstStyle/>
        <a:p>
          <a:endParaRPr lang="en-US" dirty="0"/>
        </a:p>
      </dgm:t>
    </dgm:pt>
    <dgm:pt modelId="{760C4AEB-535F-4A2E-94FB-2AFCD0A9A530}" type="parTrans" cxnId="{962F51B9-4ED8-4ED1-9A5F-735E0A308C33}">
      <dgm:prSet/>
      <dgm:spPr/>
      <dgm:t>
        <a:bodyPr/>
        <a:lstStyle/>
        <a:p>
          <a:endParaRPr lang="en-US"/>
        </a:p>
      </dgm:t>
    </dgm:pt>
    <dgm:pt modelId="{78BDEA12-041C-4F52-B0BE-A6C07600F8E5}" type="sibTrans" cxnId="{962F51B9-4ED8-4ED1-9A5F-735E0A308C33}">
      <dgm:prSet/>
      <dgm:spPr/>
      <dgm:t>
        <a:bodyPr/>
        <a:lstStyle/>
        <a:p>
          <a:endParaRPr lang="en-US"/>
        </a:p>
      </dgm:t>
    </dgm:pt>
    <dgm:pt modelId="{12F7346F-788D-40B0-8FF7-10CCB0D9BB6E}">
      <dgm:prSet phldrT="[Text]"/>
      <dgm:spPr/>
      <dgm:t>
        <a:bodyPr/>
        <a:lstStyle/>
        <a:p>
          <a:r>
            <a:rPr lang="nl-NL" dirty="0" err="1" smtClean="0"/>
            <a:t>Local</a:t>
          </a:r>
          <a:r>
            <a:rPr lang="nl-NL" dirty="0" smtClean="0"/>
            <a:t> </a:t>
          </a:r>
          <a:r>
            <a:rPr lang="nl-NL" dirty="0" err="1" smtClean="0"/>
            <a:t>Operating</a:t>
          </a:r>
          <a:r>
            <a:rPr lang="nl-NL" dirty="0" smtClean="0"/>
            <a:t> </a:t>
          </a:r>
          <a:r>
            <a:rPr lang="nl-NL" dirty="0" err="1" smtClean="0"/>
            <a:t>Companies</a:t>
          </a:r>
          <a:endParaRPr lang="en-US" dirty="0"/>
        </a:p>
      </dgm:t>
    </dgm:pt>
    <dgm:pt modelId="{AFC6CDD8-C282-467D-AC9F-916B6699B475}" type="parTrans" cxnId="{623CCEE9-36BB-4D08-B6EF-1D79C5C11927}">
      <dgm:prSet/>
      <dgm:spPr/>
      <dgm:t>
        <a:bodyPr/>
        <a:lstStyle/>
        <a:p>
          <a:endParaRPr lang="en-US"/>
        </a:p>
      </dgm:t>
    </dgm:pt>
    <dgm:pt modelId="{8968D818-8BCC-468E-A962-E4C4D2E5C060}" type="sibTrans" cxnId="{623CCEE9-36BB-4D08-B6EF-1D79C5C11927}">
      <dgm:prSet/>
      <dgm:spPr/>
      <dgm:t>
        <a:bodyPr/>
        <a:lstStyle/>
        <a:p>
          <a:endParaRPr lang="en-US"/>
        </a:p>
      </dgm:t>
    </dgm:pt>
    <dgm:pt modelId="{C991676F-CF21-4E98-B6BF-2E54D450BE97}" type="pres">
      <dgm:prSet presAssocID="{2EA1CEFC-5D0E-454D-8B73-F78E524F0A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D9B89D-3F38-4A13-A322-15661D706BE6}" type="pres">
      <dgm:prSet presAssocID="{6E669DB0-D23A-4D11-81D1-6DDE8B1A4315}" presName="compositeNode" presStyleCnt="0">
        <dgm:presLayoutVars>
          <dgm:bulletEnabled val="1"/>
        </dgm:presLayoutVars>
      </dgm:prSet>
      <dgm:spPr/>
    </dgm:pt>
    <dgm:pt modelId="{E9329648-36CC-4454-A624-5D15DDE2D01E}" type="pres">
      <dgm:prSet presAssocID="{6E669DB0-D23A-4D11-81D1-6DDE8B1A4315}" presName="bgRect" presStyleLbl="node1" presStyleIdx="0" presStyleCnt="3"/>
      <dgm:spPr/>
      <dgm:t>
        <a:bodyPr/>
        <a:lstStyle/>
        <a:p>
          <a:endParaRPr lang="en-US"/>
        </a:p>
      </dgm:t>
    </dgm:pt>
    <dgm:pt modelId="{AC1F6417-2467-4A64-96E9-BE7A61F4F179}" type="pres">
      <dgm:prSet presAssocID="{6E669DB0-D23A-4D11-81D1-6DDE8B1A4315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BDDF3B-BD5F-4DAD-808D-A39082A9724F}" type="pres">
      <dgm:prSet presAssocID="{6E669DB0-D23A-4D11-81D1-6DDE8B1A431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1D06DA-11F6-4844-B6CE-C0FCC89B5AAF}" type="pres">
      <dgm:prSet presAssocID="{C81ABEA9-9090-43DC-8BC1-EF2656465E1F}" presName="hSp" presStyleCnt="0"/>
      <dgm:spPr/>
    </dgm:pt>
    <dgm:pt modelId="{162D7333-AF6F-483E-8043-CDCDD59A2508}" type="pres">
      <dgm:prSet presAssocID="{C81ABEA9-9090-43DC-8BC1-EF2656465E1F}" presName="vProcSp" presStyleCnt="0"/>
      <dgm:spPr/>
    </dgm:pt>
    <dgm:pt modelId="{912098D3-87A4-4019-8FF6-1C1FF4ECD3A2}" type="pres">
      <dgm:prSet presAssocID="{C81ABEA9-9090-43DC-8BC1-EF2656465E1F}" presName="vSp1" presStyleCnt="0"/>
      <dgm:spPr/>
    </dgm:pt>
    <dgm:pt modelId="{3EA87EC4-61E4-47CA-93DB-77F180F373F1}" type="pres">
      <dgm:prSet presAssocID="{C81ABEA9-9090-43DC-8BC1-EF2656465E1F}" presName="simulatedConn" presStyleLbl="solidFgAcc1" presStyleIdx="0" presStyleCnt="2"/>
      <dgm:spPr/>
    </dgm:pt>
    <dgm:pt modelId="{D4D15A36-E97E-4843-BC3C-BEF586FA8909}" type="pres">
      <dgm:prSet presAssocID="{C81ABEA9-9090-43DC-8BC1-EF2656465E1F}" presName="vSp2" presStyleCnt="0"/>
      <dgm:spPr/>
    </dgm:pt>
    <dgm:pt modelId="{76EC807D-380C-46C0-8869-5546126EDB2A}" type="pres">
      <dgm:prSet presAssocID="{C81ABEA9-9090-43DC-8BC1-EF2656465E1F}" presName="sibTrans" presStyleCnt="0"/>
      <dgm:spPr/>
    </dgm:pt>
    <dgm:pt modelId="{8C4705C4-B9CB-49E9-BC36-F0D248A7E2D0}" type="pres">
      <dgm:prSet presAssocID="{9C1992F3-56D7-4256-9B5F-08D32306C73C}" presName="compositeNode" presStyleCnt="0">
        <dgm:presLayoutVars>
          <dgm:bulletEnabled val="1"/>
        </dgm:presLayoutVars>
      </dgm:prSet>
      <dgm:spPr/>
    </dgm:pt>
    <dgm:pt modelId="{D0A773E3-5C03-4A2B-BEFF-FB6DA42EDB98}" type="pres">
      <dgm:prSet presAssocID="{9C1992F3-56D7-4256-9B5F-08D32306C73C}" presName="bgRect" presStyleLbl="node1" presStyleIdx="1" presStyleCnt="3"/>
      <dgm:spPr/>
      <dgm:t>
        <a:bodyPr/>
        <a:lstStyle/>
        <a:p>
          <a:endParaRPr lang="en-US"/>
        </a:p>
      </dgm:t>
    </dgm:pt>
    <dgm:pt modelId="{9CE9E36A-3A94-4A0D-9D9A-0F0ABDFC8CEA}" type="pres">
      <dgm:prSet presAssocID="{9C1992F3-56D7-4256-9B5F-08D32306C73C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053F7-A326-47BE-8592-F8C77EC0F4BC}" type="pres">
      <dgm:prSet presAssocID="{9C1992F3-56D7-4256-9B5F-08D32306C73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EFF824-B350-47A5-A13A-108CD2A21699}" type="pres">
      <dgm:prSet presAssocID="{9A56E79F-0821-426F-B8AB-B7DEF29041AC}" presName="hSp" presStyleCnt="0"/>
      <dgm:spPr/>
    </dgm:pt>
    <dgm:pt modelId="{312FC2CC-B82D-41F9-9B6A-9F3E55D80314}" type="pres">
      <dgm:prSet presAssocID="{9A56E79F-0821-426F-B8AB-B7DEF29041AC}" presName="vProcSp" presStyleCnt="0"/>
      <dgm:spPr/>
    </dgm:pt>
    <dgm:pt modelId="{15409BEB-BA57-4B8E-9895-CF27E655AB15}" type="pres">
      <dgm:prSet presAssocID="{9A56E79F-0821-426F-B8AB-B7DEF29041AC}" presName="vSp1" presStyleCnt="0"/>
      <dgm:spPr/>
    </dgm:pt>
    <dgm:pt modelId="{80FB7F76-FE59-4352-B182-467A75AE8CDE}" type="pres">
      <dgm:prSet presAssocID="{9A56E79F-0821-426F-B8AB-B7DEF29041AC}" presName="simulatedConn" presStyleLbl="solidFgAcc1" presStyleIdx="1" presStyleCnt="2"/>
      <dgm:spPr/>
    </dgm:pt>
    <dgm:pt modelId="{3CB262E7-C7EB-45AC-895F-9A2B4FB407BF}" type="pres">
      <dgm:prSet presAssocID="{9A56E79F-0821-426F-B8AB-B7DEF29041AC}" presName="vSp2" presStyleCnt="0"/>
      <dgm:spPr/>
    </dgm:pt>
    <dgm:pt modelId="{C3F225DA-E62E-41E5-8987-07AA6DACBD81}" type="pres">
      <dgm:prSet presAssocID="{9A56E79F-0821-426F-B8AB-B7DEF29041AC}" presName="sibTrans" presStyleCnt="0"/>
      <dgm:spPr/>
    </dgm:pt>
    <dgm:pt modelId="{9D54EAC7-F227-4280-8B4C-AE3654A6CB59}" type="pres">
      <dgm:prSet presAssocID="{65309403-01D2-4465-BFF3-49479093E733}" presName="compositeNode" presStyleCnt="0">
        <dgm:presLayoutVars>
          <dgm:bulletEnabled val="1"/>
        </dgm:presLayoutVars>
      </dgm:prSet>
      <dgm:spPr/>
    </dgm:pt>
    <dgm:pt modelId="{AE80E76D-883F-42EF-90D8-EF804DE7336F}" type="pres">
      <dgm:prSet presAssocID="{65309403-01D2-4465-BFF3-49479093E733}" presName="bgRect" presStyleLbl="node1" presStyleIdx="2" presStyleCnt="3"/>
      <dgm:spPr/>
      <dgm:t>
        <a:bodyPr/>
        <a:lstStyle/>
        <a:p>
          <a:endParaRPr lang="en-US"/>
        </a:p>
      </dgm:t>
    </dgm:pt>
    <dgm:pt modelId="{15C85CA7-AC72-4FFA-B315-75EC8DE69701}" type="pres">
      <dgm:prSet presAssocID="{65309403-01D2-4465-BFF3-49479093E73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2CE9E-CCF2-42B5-9148-961A0CB2EC85}" type="pres">
      <dgm:prSet presAssocID="{65309403-01D2-4465-BFF3-49479093E73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7C6B7D-6252-4560-BD19-80C2193426A5}" srcId="{2EA1CEFC-5D0E-454D-8B73-F78E524F0AA4}" destId="{6E669DB0-D23A-4D11-81D1-6DDE8B1A4315}" srcOrd="0" destOrd="0" parTransId="{30748CF1-75E0-4A0D-950D-4DAD62203A9F}" sibTransId="{C81ABEA9-9090-43DC-8BC1-EF2656465E1F}"/>
    <dgm:cxn modelId="{308A1CF5-907E-487D-B87C-AF7268E29AAA}" type="presOf" srcId="{9C1992F3-56D7-4256-9B5F-08D32306C73C}" destId="{9CE9E36A-3A94-4A0D-9D9A-0F0ABDFC8CEA}" srcOrd="1" destOrd="0" presId="urn:microsoft.com/office/officeart/2005/8/layout/hProcess7"/>
    <dgm:cxn modelId="{2F48BAF5-2F73-46B6-AC1F-2AFB9B311233}" type="presOf" srcId="{65309403-01D2-4465-BFF3-49479093E733}" destId="{15C85CA7-AC72-4FFA-B315-75EC8DE69701}" srcOrd="1" destOrd="0" presId="urn:microsoft.com/office/officeart/2005/8/layout/hProcess7"/>
    <dgm:cxn modelId="{4D39A21E-8712-4AD4-AF20-C212CBA0345F}" type="presOf" srcId="{F4522299-ACB8-4815-B526-C723C699207B}" destId="{38E053F7-A326-47BE-8592-F8C77EC0F4BC}" srcOrd="0" destOrd="0" presId="urn:microsoft.com/office/officeart/2005/8/layout/hProcess7"/>
    <dgm:cxn modelId="{1F1B6215-74A1-4065-AC69-89E274569174}" srcId="{2EA1CEFC-5D0E-454D-8B73-F78E524F0AA4}" destId="{9C1992F3-56D7-4256-9B5F-08D32306C73C}" srcOrd="1" destOrd="0" parTransId="{0AFD1B6B-BAE6-4C91-B40E-B4FBDB11238F}" sibTransId="{9A56E79F-0821-426F-B8AB-B7DEF29041AC}"/>
    <dgm:cxn modelId="{9D911A81-C63E-49AC-9E91-20DADF4A797A}" type="presOf" srcId="{65309403-01D2-4465-BFF3-49479093E733}" destId="{AE80E76D-883F-42EF-90D8-EF804DE7336F}" srcOrd="0" destOrd="0" presId="urn:microsoft.com/office/officeart/2005/8/layout/hProcess7"/>
    <dgm:cxn modelId="{962F51B9-4ED8-4ED1-9A5F-735E0A308C33}" srcId="{2EA1CEFC-5D0E-454D-8B73-F78E524F0AA4}" destId="{65309403-01D2-4465-BFF3-49479093E733}" srcOrd="2" destOrd="0" parTransId="{760C4AEB-535F-4A2E-94FB-2AFCD0A9A530}" sibTransId="{78BDEA12-041C-4F52-B0BE-A6C07600F8E5}"/>
    <dgm:cxn modelId="{AC8D68F9-6252-4814-BCAB-6542AFED3132}" srcId="{9C1992F3-56D7-4256-9B5F-08D32306C73C}" destId="{F4522299-ACB8-4815-B526-C723C699207B}" srcOrd="0" destOrd="0" parTransId="{3DAF08F6-0329-4718-A69E-E869CF33CB91}" sibTransId="{D614169A-CC2C-4677-A8E4-FF4AAFEDDCD5}"/>
    <dgm:cxn modelId="{58D2E369-167B-43E3-B771-9AC79D2ED385}" type="presOf" srcId="{12F7346F-788D-40B0-8FF7-10CCB0D9BB6E}" destId="{4242CE9E-CCF2-42B5-9148-961A0CB2EC85}" srcOrd="0" destOrd="0" presId="urn:microsoft.com/office/officeart/2005/8/layout/hProcess7"/>
    <dgm:cxn modelId="{623CCEE9-36BB-4D08-B6EF-1D79C5C11927}" srcId="{65309403-01D2-4465-BFF3-49479093E733}" destId="{12F7346F-788D-40B0-8FF7-10CCB0D9BB6E}" srcOrd="0" destOrd="0" parTransId="{AFC6CDD8-C282-467D-AC9F-916B6699B475}" sibTransId="{8968D818-8BCC-468E-A962-E4C4D2E5C060}"/>
    <dgm:cxn modelId="{48E8DEE0-91B6-46E9-AF30-BB9C3ED2E8B0}" srcId="{6E669DB0-D23A-4D11-81D1-6DDE8B1A4315}" destId="{C47058C4-D45B-42E8-8204-AADE0E6C26D4}" srcOrd="0" destOrd="0" parTransId="{80CBB681-A7F3-498B-9359-287E9C917184}" sibTransId="{B1268215-95FB-48F5-A224-D52D7B2A2DF8}"/>
    <dgm:cxn modelId="{19D81C88-6FA5-4E80-B18F-A10F9C3B5BF3}" type="presOf" srcId="{6E669DB0-D23A-4D11-81D1-6DDE8B1A4315}" destId="{AC1F6417-2467-4A64-96E9-BE7A61F4F179}" srcOrd="1" destOrd="0" presId="urn:microsoft.com/office/officeart/2005/8/layout/hProcess7"/>
    <dgm:cxn modelId="{3C64EDC0-3584-4447-A74E-BDE76FE59E57}" type="presOf" srcId="{9C1992F3-56D7-4256-9B5F-08D32306C73C}" destId="{D0A773E3-5C03-4A2B-BEFF-FB6DA42EDB98}" srcOrd="0" destOrd="0" presId="urn:microsoft.com/office/officeart/2005/8/layout/hProcess7"/>
    <dgm:cxn modelId="{9F37EB62-7518-4660-B996-A3EF6EA4B1C7}" type="presOf" srcId="{6E669DB0-D23A-4D11-81D1-6DDE8B1A4315}" destId="{E9329648-36CC-4454-A624-5D15DDE2D01E}" srcOrd="0" destOrd="0" presId="urn:microsoft.com/office/officeart/2005/8/layout/hProcess7"/>
    <dgm:cxn modelId="{BE34C458-798A-4257-B407-42A79ED1602D}" type="presOf" srcId="{2EA1CEFC-5D0E-454D-8B73-F78E524F0AA4}" destId="{C991676F-CF21-4E98-B6BF-2E54D450BE97}" srcOrd="0" destOrd="0" presId="urn:microsoft.com/office/officeart/2005/8/layout/hProcess7"/>
    <dgm:cxn modelId="{31E8FF49-4188-410D-916B-479A490C66D9}" type="presOf" srcId="{C47058C4-D45B-42E8-8204-AADE0E6C26D4}" destId="{3CBDDF3B-BD5F-4DAD-808D-A39082A9724F}" srcOrd="0" destOrd="0" presId="urn:microsoft.com/office/officeart/2005/8/layout/hProcess7"/>
    <dgm:cxn modelId="{0B77B119-F5AC-4ED8-808B-10F3B1998F08}" type="presParOf" srcId="{C991676F-CF21-4E98-B6BF-2E54D450BE97}" destId="{60D9B89D-3F38-4A13-A322-15661D706BE6}" srcOrd="0" destOrd="0" presId="urn:microsoft.com/office/officeart/2005/8/layout/hProcess7"/>
    <dgm:cxn modelId="{2A9AB779-632E-4FB8-A16E-8E7F453AA957}" type="presParOf" srcId="{60D9B89D-3F38-4A13-A322-15661D706BE6}" destId="{E9329648-36CC-4454-A624-5D15DDE2D01E}" srcOrd="0" destOrd="0" presId="urn:microsoft.com/office/officeart/2005/8/layout/hProcess7"/>
    <dgm:cxn modelId="{5A1874B6-C602-416E-9142-E9C63655FD07}" type="presParOf" srcId="{60D9B89D-3F38-4A13-A322-15661D706BE6}" destId="{AC1F6417-2467-4A64-96E9-BE7A61F4F179}" srcOrd="1" destOrd="0" presId="urn:microsoft.com/office/officeart/2005/8/layout/hProcess7"/>
    <dgm:cxn modelId="{15450E16-5930-4F3D-9454-461F7C6ACED4}" type="presParOf" srcId="{60D9B89D-3F38-4A13-A322-15661D706BE6}" destId="{3CBDDF3B-BD5F-4DAD-808D-A39082A9724F}" srcOrd="2" destOrd="0" presId="urn:microsoft.com/office/officeart/2005/8/layout/hProcess7"/>
    <dgm:cxn modelId="{8CD497E8-65F9-4873-8F8E-9F715C668B2B}" type="presParOf" srcId="{C991676F-CF21-4E98-B6BF-2E54D450BE97}" destId="{0B1D06DA-11F6-4844-B6CE-C0FCC89B5AAF}" srcOrd="1" destOrd="0" presId="urn:microsoft.com/office/officeart/2005/8/layout/hProcess7"/>
    <dgm:cxn modelId="{176B926E-4A6C-4BE5-9BC6-12834DBCC8F5}" type="presParOf" srcId="{C991676F-CF21-4E98-B6BF-2E54D450BE97}" destId="{162D7333-AF6F-483E-8043-CDCDD59A2508}" srcOrd="2" destOrd="0" presId="urn:microsoft.com/office/officeart/2005/8/layout/hProcess7"/>
    <dgm:cxn modelId="{185C62CF-E8BD-42C5-AAEB-1FE4C8D45A37}" type="presParOf" srcId="{162D7333-AF6F-483E-8043-CDCDD59A2508}" destId="{912098D3-87A4-4019-8FF6-1C1FF4ECD3A2}" srcOrd="0" destOrd="0" presId="urn:microsoft.com/office/officeart/2005/8/layout/hProcess7"/>
    <dgm:cxn modelId="{E8C547BF-3151-4D37-99D5-B745DC557161}" type="presParOf" srcId="{162D7333-AF6F-483E-8043-CDCDD59A2508}" destId="{3EA87EC4-61E4-47CA-93DB-77F180F373F1}" srcOrd="1" destOrd="0" presId="urn:microsoft.com/office/officeart/2005/8/layout/hProcess7"/>
    <dgm:cxn modelId="{0BEF58DF-21E5-410C-8A2E-65FF2A376C50}" type="presParOf" srcId="{162D7333-AF6F-483E-8043-CDCDD59A2508}" destId="{D4D15A36-E97E-4843-BC3C-BEF586FA8909}" srcOrd="2" destOrd="0" presId="urn:microsoft.com/office/officeart/2005/8/layout/hProcess7"/>
    <dgm:cxn modelId="{04625543-7D4A-484A-9497-65172A3A6ACE}" type="presParOf" srcId="{C991676F-CF21-4E98-B6BF-2E54D450BE97}" destId="{76EC807D-380C-46C0-8869-5546126EDB2A}" srcOrd="3" destOrd="0" presId="urn:microsoft.com/office/officeart/2005/8/layout/hProcess7"/>
    <dgm:cxn modelId="{04DF6868-C823-409D-A749-1B4F5B75A099}" type="presParOf" srcId="{C991676F-CF21-4E98-B6BF-2E54D450BE97}" destId="{8C4705C4-B9CB-49E9-BC36-F0D248A7E2D0}" srcOrd="4" destOrd="0" presId="urn:microsoft.com/office/officeart/2005/8/layout/hProcess7"/>
    <dgm:cxn modelId="{BD7AE5D2-2FFF-4957-B83B-DEFF920B8C2B}" type="presParOf" srcId="{8C4705C4-B9CB-49E9-BC36-F0D248A7E2D0}" destId="{D0A773E3-5C03-4A2B-BEFF-FB6DA42EDB98}" srcOrd="0" destOrd="0" presId="urn:microsoft.com/office/officeart/2005/8/layout/hProcess7"/>
    <dgm:cxn modelId="{528E32C3-BD26-4F5F-944B-99FC0AEC3451}" type="presParOf" srcId="{8C4705C4-B9CB-49E9-BC36-F0D248A7E2D0}" destId="{9CE9E36A-3A94-4A0D-9D9A-0F0ABDFC8CEA}" srcOrd="1" destOrd="0" presId="urn:microsoft.com/office/officeart/2005/8/layout/hProcess7"/>
    <dgm:cxn modelId="{B4F782C0-CD16-4633-82F5-0B3F15856287}" type="presParOf" srcId="{8C4705C4-B9CB-49E9-BC36-F0D248A7E2D0}" destId="{38E053F7-A326-47BE-8592-F8C77EC0F4BC}" srcOrd="2" destOrd="0" presId="urn:microsoft.com/office/officeart/2005/8/layout/hProcess7"/>
    <dgm:cxn modelId="{FC1659F9-3626-4ACF-A664-2CF17E4FD632}" type="presParOf" srcId="{C991676F-CF21-4E98-B6BF-2E54D450BE97}" destId="{2BEFF824-B350-47A5-A13A-108CD2A21699}" srcOrd="5" destOrd="0" presId="urn:microsoft.com/office/officeart/2005/8/layout/hProcess7"/>
    <dgm:cxn modelId="{67492475-F8EB-48CF-BD64-66F13B7607AA}" type="presParOf" srcId="{C991676F-CF21-4E98-B6BF-2E54D450BE97}" destId="{312FC2CC-B82D-41F9-9B6A-9F3E55D80314}" srcOrd="6" destOrd="0" presId="urn:microsoft.com/office/officeart/2005/8/layout/hProcess7"/>
    <dgm:cxn modelId="{7234CD90-942B-4C42-AAED-DBCE94FBD022}" type="presParOf" srcId="{312FC2CC-B82D-41F9-9B6A-9F3E55D80314}" destId="{15409BEB-BA57-4B8E-9895-CF27E655AB15}" srcOrd="0" destOrd="0" presId="urn:microsoft.com/office/officeart/2005/8/layout/hProcess7"/>
    <dgm:cxn modelId="{EC2A1C54-D689-4F35-B740-A61DF256B6B8}" type="presParOf" srcId="{312FC2CC-B82D-41F9-9B6A-9F3E55D80314}" destId="{80FB7F76-FE59-4352-B182-467A75AE8CDE}" srcOrd="1" destOrd="0" presId="urn:microsoft.com/office/officeart/2005/8/layout/hProcess7"/>
    <dgm:cxn modelId="{001E785A-5B5D-4216-AB8F-98B7E3ABE23D}" type="presParOf" srcId="{312FC2CC-B82D-41F9-9B6A-9F3E55D80314}" destId="{3CB262E7-C7EB-45AC-895F-9A2B4FB407BF}" srcOrd="2" destOrd="0" presId="urn:microsoft.com/office/officeart/2005/8/layout/hProcess7"/>
    <dgm:cxn modelId="{1284C9E2-E073-4501-B7D4-E9B202A20E65}" type="presParOf" srcId="{C991676F-CF21-4E98-B6BF-2E54D450BE97}" destId="{C3F225DA-E62E-41E5-8987-07AA6DACBD81}" srcOrd="7" destOrd="0" presId="urn:microsoft.com/office/officeart/2005/8/layout/hProcess7"/>
    <dgm:cxn modelId="{E660F589-29B4-48FF-B4A4-45B688AACFA3}" type="presParOf" srcId="{C991676F-CF21-4E98-B6BF-2E54D450BE97}" destId="{9D54EAC7-F227-4280-8B4C-AE3654A6CB59}" srcOrd="8" destOrd="0" presId="urn:microsoft.com/office/officeart/2005/8/layout/hProcess7"/>
    <dgm:cxn modelId="{AC9F7C22-C2AF-4D07-A8FE-E593308A8461}" type="presParOf" srcId="{9D54EAC7-F227-4280-8B4C-AE3654A6CB59}" destId="{AE80E76D-883F-42EF-90D8-EF804DE7336F}" srcOrd="0" destOrd="0" presId="urn:microsoft.com/office/officeart/2005/8/layout/hProcess7"/>
    <dgm:cxn modelId="{CC0C8120-A212-48E8-BC0C-53022E51C455}" type="presParOf" srcId="{9D54EAC7-F227-4280-8B4C-AE3654A6CB59}" destId="{15C85CA7-AC72-4FFA-B315-75EC8DE69701}" srcOrd="1" destOrd="0" presId="urn:microsoft.com/office/officeart/2005/8/layout/hProcess7"/>
    <dgm:cxn modelId="{79409AE3-23D4-41C1-A669-81916CE730D5}" type="presParOf" srcId="{9D54EAC7-F227-4280-8B4C-AE3654A6CB59}" destId="{4242CE9E-CCF2-42B5-9148-961A0CB2EC8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A1CEFC-5D0E-454D-8B73-F78E524F0AA4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669DB0-D23A-4D11-81D1-6DDE8B1A4315}">
      <dgm:prSet phldrT="[Text]" phldr="1"/>
      <dgm:spPr/>
      <dgm:t>
        <a:bodyPr/>
        <a:lstStyle/>
        <a:p>
          <a:endParaRPr lang="en-US" dirty="0"/>
        </a:p>
      </dgm:t>
    </dgm:pt>
    <dgm:pt modelId="{30748CF1-75E0-4A0D-950D-4DAD62203A9F}" type="parTrans" cxnId="{B77C6B7D-6252-4560-BD19-80C2193426A5}">
      <dgm:prSet/>
      <dgm:spPr/>
      <dgm:t>
        <a:bodyPr/>
        <a:lstStyle/>
        <a:p>
          <a:endParaRPr lang="en-US"/>
        </a:p>
      </dgm:t>
    </dgm:pt>
    <dgm:pt modelId="{C81ABEA9-9090-43DC-8BC1-EF2656465E1F}" type="sibTrans" cxnId="{B77C6B7D-6252-4560-BD19-80C2193426A5}">
      <dgm:prSet/>
      <dgm:spPr/>
      <dgm:t>
        <a:bodyPr/>
        <a:lstStyle/>
        <a:p>
          <a:endParaRPr lang="en-US"/>
        </a:p>
      </dgm:t>
    </dgm:pt>
    <dgm:pt modelId="{C47058C4-D45B-42E8-8204-AADE0E6C26D4}">
      <dgm:prSet phldrT="[Text]"/>
      <dgm:spPr/>
      <dgm:t>
        <a:bodyPr/>
        <a:lstStyle/>
        <a:p>
          <a:r>
            <a:rPr lang="nl-NL" dirty="0" smtClean="0"/>
            <a:t>Medical Affairs</a:t>
          </a:r>
          <a:endParaRPr lang="en-US" dirty="0"/>
        </a:p>
      </dgm:t>
    </dgm:pt>
    <dgm:pt modelId="{80CBB681-A7F3-498B-9359-287E9C917184}" type="parTrans" cxnId="{48E8DEE0-91B6-46E9-AF30-BB9C3ED2E8B0}">
      <dgm:prSet/>
      <dgm:spPr/>
      <dgm:t>
        <a:bodyPr/>
        <a:lstStyle/>
        <a:p>
          <a:endParaRPr lang="en-US"/>
        </a:p>
      </dgm:t>
    </dgm:pt>
    <dgm:pt modelId="{B1268215-95FB-48F5-A224-D52D7B2A2DF8}" type="sibTrans" cxnId="{48E8DEE0-91B6-46E9-AF30-BB9C3ED2E8B0}">
      <dgm:prSet/>
      <dgm:spPr/>
      <dgm:t>
        <a:bodyPr/>
        <a:lstStyle/>
        <a:p>
          <a:endParaRPr lang="en-US"/>
        </a:p>
      </dgm:t>
    </dgm:pt>
    <dgm:pt modelId="{9C1992F3-56D7-4256-9B5F-08D32306C73C}">
      <dgm:prSet phldrT="[Text]" phldr="1"/>
      <dgm:spPr/>
      <dgm:t>
        <a:bodyPr/>
        <a:lstStyle/>
        <a:p>
          <a:endParaRPr lang="en-US" dirty="0"/>
        </a:p>
      </dgm:t>
    </dgm:pt>
    <dgm:pt modelId="{0AFD1B6B-BAE6-4C91-B40E-B4FBDB11238F}" type="parTrans" cxnId="{1F1B6215-74A1-4065-AC69-89E274569174}">
      <dgm:prSet/>
      <dgm:spPr/>
      <dgm:t>
        <a:bodyPr/>
        <a:lstStyle/>
        <a:p>
          <a:endParaRPr lang="en-US"/>
        </a:p>
      </dgm:t>
    </dgm:pt>
    <dgm:pt modelId="{9A56E79F-0821-426F-B8AB-B7DEF29041AC}" type="sibTrans" cxnId="{1F1B6215-74A1-4065-AC69-89E274569174}">
      <dgm:prSet/>
      <dgm:spPr/>
      <dgm:t>
        <a:bodyPr/>
        <a:lstStyle/>
        <a:p>
          <a:endParaRPr lang="en-US"/>
        </a:p>
      </dgm:t>
    </dgm:pt>
    <dgm:pt modelId="{F4522299-ACB8-4815-B526-C723C699207B}">
      <dgm:prSet phldrT="[Text]"/>
      <dgm:spPr/>
      <dgm:t>
        <a:bodyPr/>
        <a:lstStyle/>
        <a:p>
          <a:r>
            <a:rPr lang="nl-NL" dirty="0" smtClean="0"/>
            <a:t>Marketing</a:t>
          </a:r>
          <a:endParaRPr lang="en-US" dirty="0"/>
        </a:p>
      </dgm:t>
    </dgm:pt>
    <dgm:pt modelId="{3DAF08F6-0329-4718-A69E-E869CF33CB91}" type="parTrans" cxnId="{AC8D68F9-6252-4814-BCAB-6542AFED3132}">
      <dgm:prSet/>
      <dgm:spPr/>
      <dgm:t>
        <a:bodyPr/>
        <a:lstStyle/>
        <a:p>
          <a:endParaRPr lang="en-US"/>
        </a:p>
      </dgm:t>
    </dgm:pt>
    <dgm:pt modelId="{D614169A-CC2C-4677-A8E4-FF4AAFEDDCD5}" type="sibTrans" cxnId="{AC8D68F9-6252-4814-BCAB-6542AFED3132}">
      <dgm:prSet/>
      <dgm:spPr/>
      <dgm:t>
        <a:bodyPr/>
        <a:lstStyle/>
        <a:p>
          <a:endParaRPr lang="en-US"/>
        </a:p>
      </dgm:t>
    </dgm:pt>
    <dgm:pt modelId="{65309403-01D2-4465-BFF3-49479093E733}">
      <dgm:prSet phldrT="[Text]" phldr="1"/>
      <dgm:spPr/>
      <dgm:t>
        <a:bodyPr/>
        <a:lstStyle/>
        <a:p>
          <a:endParaRPr lang="en-US" dirty="0"/>
        </a:p>
      </dgm:t>
    </dgm:pt>
    <dgm:pt modelId="{760C4AEB-535F-4A2E-94FB-2AFCD0A9A530}" type="parTrans" cxnId="{962F51B9-4ED8-4ED1-9A5F-735E0A308C33}">
      <dgm:prSet/>
      <dgm:spPr/>
      <dgm:t>
        <a:bodyPr/>
        <a:lstStyle/>
        <a:p>
          <a:endParaRPr lang="en-US"/>
        </a:p>
      </dgm:t>
    </dgm:pt>
    <dgm:pt modelId="{78BDEA12-041C-4F52-B0BE-A6C07600F8E5}" type="sibTrans" cxnId="{962F51B9-4ED8-4ED1-9A5F-735E0A308C33}">
      <dgm:prSet/>
      <dgm:spPr/>
      <dgm:t>
        <a:bodyPr/>
        <a:lstStyle/>
        <a:p>
          <a:endParaRPr lang="en-US"/>
        </a:p>
      </dgm:t>
    </dgm:pt>
    <dgm:pt modelId="{12F7346F-788D-40B0-8FF7-10CCB0D9BB6E}">
      <dgm:prSet phldrT="[Text]"/>
      <dgm:spPr/>
      <dgm:t>
        <a:bodyPr/>
        <a:lstStyle/>
        <a:p>
          <a:r>
            <a:rPr lang="nl-NL" dirty="0" smtClean="0"/>
            <a:t>Sales</a:t>
          </a:r>
          <a:endParaRPr lang="en-US" dirty="0"/>
        </a:p>
      </dgm:t>
    </dgm:pt>
    <dgm:pt modelId="{AFC6CDD8-C282-467D-AC9F-916B6699B475}" type="parTrans" cxnId="{623CCEE9-36BB-4D08-B6EF-1D79C5C11927}">
      <dgm:prSet/>
      <dgm:spPr/>
      <dgm:t>
        <a:bodyPr/>
        <a:lstStyle/>
        <a:p>
          <a:endParaRPr lang="en-US"/>
        </a:p>
      </dgm:t>
    </dgm:pt>
    <dgm:pt modelId="{8968D818-8BCC-468E-A962-E4C4D2E5C060}" type="sibTrans" cxnId="{623CCEE9-36BB-4D08-B6EF-1D79C5C11927}">
      <dgm:prSet/>
      <dgm:spPr/>
      <dgm:t>
        <a:bodyPr/>
        <a:lstStyle/>
        <a:p>
          <a:endParaRPr lang="en-US"/>
        </a:p>
      </dgm:t>
    </dgm:pt>
    <dgm:pt modelId="{C991676F-CF21-4E98-B6BF-2E54D450BE97}" type="pres">
      <dgm:prSet presAssocID="{2EA1CEFC-5D0E-454D-8B73-F78E524F0A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D9B89D-3F38-4A13-A322-15661D706BE6}" type="pres">
      <dgm:prSet presAssocID="{6E669DB0-D23A-4D11-81D1-6DDE8B1A4315}" presName="compositeNode" presStyleCnt="0">
        <dgm:presLayoutVars>
          <dgm:bulletEnabled val="1"/>
        </dgm:presLayoutVars>
      </dgm:prSet>
      <dgm:spPr/>
    </dgm:pt>
    <dgm:pt modelId="{E9329648-36CC-4454-A624-5D15DDE2D01E}" type="pres">
      <dgm:prSet presAssocID="{6E669DB0-D23A-4D11-81D1-6DDE8B1A4315}" presName="bgRect" presStyleLbl="node1" presStyleIdx="0" presStyleCnt="3"/>
      <dgm:spPr/>
      <dgm:t>
        <a:bodyPr/>
        <a:lstStyle/>
        <a:p>
          <a:endParaRPr lang="en-US"/>
        </a:p>
      </dgm:t>
    </dgm:pt>
    <dgm:pt modelId="{AC1F6417-2467-4A64-96E9-BE7A61F4F179}" type="pres">
      <dgm:prSet presAssocID="{6E669DB0-D23A-4D11-81D1-6DDE8B1A4315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BDDF3B-BD5F-4DAD-808D-A39082A9724F}" type="pres">
      <dgm:prSet presAssocID="{6E669DB0-D23A-4D11-81D1-6DDE8B1A4315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1D06DA-11F6-4844-B6CE-C0FCC89B5AAF}" type="pres">
      <dgm:prSet presAssocID="{C81ABEA9-9090-43DC-8BC1-EF2656465E1F}" presName="hSp" presStyleCnt="0"/>
      <dgm:spPr/>
    </dgm:pt>
    <dgm:pt modelId="{162D7333-AF6F-483E-8043-CDCDD59A2508}" type="pres">
      <dgm:prSet presAssocID="{C81ABEA9-9090-43DC-8BC1-EF2656465E1F}" presName="vProcSp" presStyleCnt="0"/>
      <dgm:spPr/>
    </dgm:pt>
    <dgm:pt modelId="{912098D3-87A4-4019-8FF6-1C1FF4ECD3A2}" type="pres">
      <dgm:prSet presAssocID="{C81ABEA9-9090-43DC-8BC1-EF2656465E1F}" presName="vSp1" presStyleCnt="0"/>
      <dgm:spPr/>
    </dgm:pt>
    <dgm:pt modelId="{3EA87EC4-61E4-47CA-93DB-77F180F373F1}" type="pres">
      <dgm:prSet presAssocID="{C81ABEA9-9090-43DC-8BC1-EF2656465E1F}" presName="simulatedConn" presStyleLbl="solidFgAcc1" presStyleIdx="0" presStyleCnt="2"/>
      <dgm:spPr/>
    </dgm:pt>
    <dgm:pt modelId="{D4D15A36-E97E-4843-BC3C-BEF586FA8909}" type="pres">
      <dgm:prSet presAssocID="{C81ABEA9-9090-43DC-8BC1-EF2656465E1F}" presName="vSp2" presStyleCnt="0"/>
      <dgm:spPr/>
    </dgm:pt>
    <dgm:pt modelId="{76EC807D-380C-46C0-8869-5546126EDB2A}" type="pres">
      <dgm:prSet presAssocID="{C81ABEA9-9090-43DC-8BC1-EF2656465E1F}" presName="sibTrans" presStyleCnt="0"/>
      <dgm:spPr/>
    </dgm:pt>
    <dgm:pt modelId="{8C4705C4-B9CB-49E9-BC36-F0D248A7E2D0}" type="pres">
      <dgm:prSet presAssocID="{9C1992F3-56D7-4256-9B5F-08D32306C73C}" presName="compositeNode" presStyleCnt="0">
        <dgm:presLayoutVars>
          <dgm:bulletEnabled val="1"/>
        </dgm:presLayoutVars>
      </dgm:prSet>
      <dgm:spPr/>
    </dgm:pt>
    <dgm:pt modelId="{D0A773E3-5C03-4A2B-BEFF-FB6DA42EDB98}" type="pres">
      <dgm:prSet presAssocID="{9C1992F3-56D7-4256-9B5F-08D32306C73C}" presName="bgRect" presStyleLbl="node1" presStyleIdx="1" presStyleCnt="3"/>
      <dgm:spPr/>
      <dgm:t>
        <a:bodyPr/>
        <a:lstStyle/>
        <a:p>
          <a:endParaRPr lang="en-US"/>
        </a:p>
      </dgm:t>
    </dgm:pt>
    <dgm:pt modelId="{9CE9E36A-3A94-4A0D-9D9A-0F0ABDFC8CEA}" type="pres">
      <dgm:prSet presAssocID="{9C1992F3-56D7-4256-9B5F-08D32306C73C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053F7-A326-47BE-8592-F8C77EC0F4BC}" type="pres">
      <dgm:prSet presAssocID="{9C1992F3-56D7-4256-9B5F-08D32306C73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EFF824-B350-47A5-A13A-108CD2A21699}" type="pres">
      <dgm:prSet presAssocID="{9A56E79F-0821-426F-B8AB-B7DEF29041AC}" presName="hSp" presStyleCnt="0"/>
      <dgm:spPr/>
    </dgm:pt>
    <dgm:pt modelId="{312FC2CC-B82D-41F9-9B6A-9F3E55D80314}" type="pres">
      <dgm:prSet presAssocID="{9A56E79F-0821-426F-B8AB-B7DEF29041AC}" presName="vProcSp" presStyleCnt="0"/>
      <dgm:spPr/>
    </dgm:pt>
    <dgm:pt modelId="{15409BEB-BA57-4B8E-9895-CF27E655AB15}" type="pres">
      <dgm:prSet presAssocID="{9A56E79F-0821-426F-B8AB-B7DEF29041AC}" presName="vSp1" presStyleCnt="0"/>
      <dgm:spPr/>
    </dgm:pt>
    <dgm:pt modelId="{80FB7F76-FE59-4352-B182-467A75AE8CDE}" type="pres">
      <dgm:prSet presAssocID="{9A56E79F-0821-426F-B8AB-B7DEF29041AC}" presName="simulatedConn" presStyleLbl="solidFgAcc1" presStyleIdx="1" presStyleCnt="2"/>
      <dgm:spPr/>
    </dgm:pt>
    <dgm:pt modelId="{3CB262E7-C7EB-45AC-895F-9A2B4FB407BF}" type="pres">
      <dgm:prSet presAssocID="{9A56E79F-0821-426F-B8AB-B7DEF29041AC}" presName="vSp2" presStyleCnt="0"/>
      <dgm:spPr/>
    </dgm:pt>
    <dgm:pt modelId="{C3F225DA-E62E-41E5-8987-07AA6DACBD81}" type="pres">
      <dgm:prSet presAssocID="{9A56E79F-0821-426F-B8AB-B7DEF29041AC}" presName="sibTrans" presStyleCnt="0"/>
      <dgm:spPr/>
    </dgm:pt>
    <dgm:pt modelId="{9D54EAC7-F227-4280-8B4C-AE3654A6CB59}" type="pres">
      <dgm:prSet presAssocID="{65309403-01D2-4465-BFF3-49479093E733}" presName="compositeNode" presStyleCnt="0">
        <dgm:presLayoutVars>
          <dgm:bulletEnabled val="1"/>
        </dgm:presLayoutVars>
      </dgm:prSet>
      <dgm:spPr/>
    </dgm:pt>
    <dgm:pt modelId="{AE80E76D-883F-42EF-90D8-EF804DE7336F}" type="pres">
      <dgm:prSet presAssocID="{65309403-01D2-4465-BFF3-49479093E733}" presName="bgRect" presStyleLbl="node1" presStyleIdx="2" presStyleCnt="3"/>
      <dgm:spPr/>
      <dgm:t>
        <a:bodyPr/>
        <a:lstStyle/>
        <a:p>
          <a:endParaRPr lang="en-US"/>
        </a:p>
      </dgm:t>
    </dgm:pt>
    <dgm:pt modelId="{15C85CA7-AC72-4FFA-B315-75EC8DE69701}" type="pres">
      <dgm:prSet presAssocID="{65309403-01D2-4465-BFF3-49479093E73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2CE9E-CCF2-42B5-9148-961A0CB2EC85}" type="pres">
      <dgm:prSet presAssocID="{65309403-01D2-4465-BFF3-49479093E73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7C6B7D-6252-4560-BD19-80C2193426A5}" srcId="{2EA1CEFC-5D0E-454D-8B73-F78E524F0AA4}" destId="{6E669DB0-D23A-4D11-81D1-6DDE8B1A4315}" srcOrd="0" destOrd="0" parTransId="{30748CF1-75E0-4A0D-950D-4DAD62203A9F}" sibTransId="{C81ABEA9-9090-43DC-8BC1-EF2656465E1F}"/>
    <dgm:cxn modelId="{CD1B7B07-778C-41F9-80F8-EE8247C0C681}" type="presOf" srcId="{6E669DB0-D23A-4D11-81D1-6DDE8B1A4315}" destId="{AC1F6417-2467-4A64-96E9-BE7A61F4F179}" srcOrd="1" destOrd="0" presId="urn:microsoft.com/office/officeart/2005/8/layout/hProcess7"/>
    <dgm:cxn modelId="{11FECE6D-B1B4-4C25-82F5-03BBF75AEB86}" type="presOf" srcId="{65309403-01D2-4465-BFF3-49479093E733}" destId="{15C85CA7-AC72-4FFA-B315-75EC8DE69701}" srcOrd="1" destOrd="0" presId="urn:microsoft.com/office/officeart/2005/8/layout/hProcess7"/>
    <dgm:cxn modelId="{151C2E8B-A0F0-445D-B3AC-29C0F61481CD}" type="presOf" srcId="{C47058C4-D45B-42E8-8204-AADE0E6C26D4}" destId="{3CBDDF3B-BD5F-4DAD-808D-A39082A9724F}" srcOrd="0" destOrd="0" presId="urn:microsoft.com/office/officeart/2005/8/layout/hProcess7"/>
    <dgm:cxn modelId="{B88DE2DB-BB90-4DFD-A36B-C066DE587A25}" type="presOf" srcId="{F4522299-ACB8-4815-B526-C723C699207B}" destId="{38E053F7-A326-47BE-8592-F8C77EC0F4BC}" srcOrd="0" destOrd="0" presId="urn:microsoft.com/office/officeart/2005/8/layout/hProcess7"/>
    <dgm:cxn modelId="{B854E1C2-CD92-44FB-9FD0-FE9959520AF5}" type="presOf" srcId="{12F7346F-788D-40B0-8FF7-10CCB0D9BB6E}" destId="{4242CE9E-CCF2-42B5-9148-961A0CB2EC85}" srcOrd="0" destOrd="0" presId="urn:microsoft.com/office/officeart/2005/8/layout/hProcess7"/>
    <dgm:cxn modelId="{1F1B6215-74A1-4065-AC69-89E274569174}" srcId="{2EA1CEFC-5D0E-454D-8B73-F78E524F0AA4}" destId="{9C1992F3-56D7-4256-9B5F-08D32306C73C}" srcOrd="1" destOrd="0" parTransId="{0AFD1B6B-BAE6-4C91-B40E-B4FBDB11238F}" sibTransId="{9A56E79F-0821-426F-B8AB-B7DEF29041AC}"/>
    <dgm:cxn modelId="{962F51B9-4ED8-4ED1-9A5F-735E0A308C33}" srcId="{2EA1CEFC-5D0E-454D-8B73-F78E524F0AA4}" destId="{65309403-01D2-4465-BFF3-49479093E733}" srcOrd="2" destOrd="0" parTransId="{760C4AEB-535F-4A2E-94FB-2AFCD0A9A530}" sibTransId="{78BDEA12-041C-4F52-B0BE-A6C07600F8E5}"/>
    <dgm:cxn modelId="{AC8D68F9-6252-4814-BCAB-6542AFED3132}" srcId="{9C1992F3-56D7-4256-9B5F-08D32306C73C}" destId="{F4522299-ACB8-4815-B526-C723C699207B}" srcOrd="0" destOrd="0" parTransId="{3DAF08F6-0329-4718-A69E-E869CF33CB91}" sibTransId="{D614169A-CC2C-4677-A8E4-FF4AAFEDDCD5}"/>
    <dgm:cxn modelId="{623CCEE9-36BB-4D08-B6EF-1D79C5C11927}" srcId="{65309403-01D2-4465-BFF3-49479093E733}" destId="{12F7346F-788D-40B0-8FF7-10CCB0D9BB6E}" srcOrd="0" destOrd="0" parTransId="{AFC6CDD8-C282-467D-AC9F-916B6699B475}" sibTransId="{8968D818-8BCC-468E-A962-E4C4D2E5C060}"/>
    <dgm:cxn modelId="{48E8DEE0-91B6-46E9-AF30-BB9C3ED2E8B0}" srcId="{6E669DB0-D23A-4D11-81D1-6DDE8B1A4315}" destId="{C47058C4-D45B-42E8-8204-AADE0E6C26D4}" srcOrd="0" destOrd="0" parTransId="{80CBB681-A7F3-498B-9359-287E9C917184}" sibTransId="{B1268215-95FB-48F5-A224-D52D7B2A2DF8}"/>
    <dgm:cxn modelId="{F1845B3A-CBF8-4930-A606-157B05BB8DC3}" type="presOf" srcId="{9C1992F3-56D7-4256-9B5F-08D32306C73C}" destId="{D0A773E3-5C03-4A2B-BEFF-FB6DA42EDB98}" srcOrd="0" destOrd="0" presId="urn:microsoft.com/office/officeart/2005/8/layout/hProcess7"/>
    <dgm:cxn modelId="{3F26090D-4881-4C19-9C5C-0BA6E32437CB}" type="presOf" srcId="{2EA1CEFC-5D0E-454D-8B73-F78E524F0AA4}" destId="{C991676F-CF21-4E98-B6BF-2E54D450BE97}" srcOrd="0" destOrd="0" presId="urn:microsoft.com/office/officeart/2005/8/layout/hProcess7"/>
    <dgm:cxn modelId="{A9C92355-A7D8-4E12-8B5B-9B68A07D8586}" type="presOf" srcId="{6E669DB0-D23A-4D11-81D1-6DDE8B1A4315}" destId="{E9329648-36CC-4454-A624-5D15DDE2D01E}" srcOrd="0" destOrd="0" presId="urn:microsoft.com/office/officeart/2005/8/layout/hProcess7"/>
    <dgm:cxn modelId="{DE75354F-DC42-408D-AEBE-BA490AE3EAFF}" type="presOf" srcId="{65309403-01D2-4465-BFF3-49479093E733}" destId="{AE80E76D-883F-42EF-90D8-EF804DE7336F}" srcOrd="0" destOrd="0" presId="urn:microsoft.com/office/officeart/2005/8/layout/hProcess7"/>
    <dgm:cxn modelId="{345ABE20-4EB9-4FAC-A58D-DFB4F2992D5C}" type="presOf" srcId="{9C1992F3-56D7-4256-9B5F-08D32306C73C}" destId="{9CE9E36A-3A94-4A0D-9D9A-0F0ABDFC8CEA}" srcOrd="1" destOrd="0" presId="urn:microsoft.com/office/officeart/2005/8/layout/hProcess7"/>
    <dgm:cxn modelId="{3C9D3EDC-FAF3-4B38-95B8-BE6F375483E9}" type="presParOf" srcId="{C991676F-CF21-4E98-B6BF-2E54D450BE97}" destId="{60D9B89D-3F38-4A13-A322-15661D706BE6}" srcOrd="0" destOrd="0" presId="urn:microsoft.com/office/officeart/2005/8/layout/hProcess7"/>
    <dgm:cxn modelId="{8F44A4DF-3C02-4F97-AA2B-E5A0BBED3CC3}" type="presParOf" srcId="{60D9B89D-3F38-4A13-A322-15661D706BE6}" destId="{E9329648-36CC-4454-A624-5D15DDE2D01E}" srcOrd="0" destOrd="0" presId="urn:microsoft.com/office/officeart/2005/8/layout/hProcess7"/>
    <dgm:cxn modelId="{7D4FA754-312E-43ED-B394-84D466E54702}" type="presParOf" srcId="{60D9B89D-3F38-4A13-A322-15661D706BE6}" destId="{AC1F6417-2467-4A64-96E9-BE7A61F4F179}" srcOrd="1" destOrd="0" presId="urn:microsoft.com/office/officeart/2005/8/layout/hProcess7"/>
    <dgm:cxn modelId="{9ACE2044-0BAD-4E20-8190-BA40D595B215}" type="presParOf" srcId="{60D9B89D-3F38-4A13-A322-15661D706BE6}" destId="{3CBDDF3B-BD5F-4DAD-808D-A39082A9724F}" srcOrd="2" destOrd="0" presId="urn:microsoft.com/office/officeart/2005/8/layout/hProcess7"/>
    <dgm:cxn modelId="{A71EFB53-979C-444A-908B-8C703910EF4E}" type="presParOf" srcId="{C991676F-CF21-4E98-B6BF-2E54D450BE97}" destId="{0B1D06DA-11F6-4844-B6CE-C0FCC89B5AAF}" srcOrd="1" destOrd="0" presId="urn:microsoft.com/office/officeart/2005/8/layout/hProcess7"/>
    <dgm:cxn modelId="{E1FA9F97-5E0E-47AC-8858-2AC6B47147DA}" type="presParOf" srcId="{C991676F-CF21-4E98-B6BF-2E54D450BE97}" destId="{162D7333-AF6F-483E-8043-CDCDD59A2508}" srcOrd="2" destOrd="0" presId="urn:microsoft.com/office/officeart/2005/8/layout/hProcess7"/>
    <dgm:cxn modelId="{B5335083-FB17-4E4B-BA3D-C6B1DD84DAF5}" type="presParOf" srcId="{162D7333-AF6F-483E-8043-CDCDD59A2508}" destId="{912098D3-87A4-4019-8FF6-1C1FF4ECD3A2}" srcOrd="0" destOrd="0" presId="urn:microsoft.com/office/officeart/2005/8/layout/hProcess7"/>
    <dgm:cxn modelId="{9357BF61-9D31-45F5-9D57-E6233EA92A96}" type="presParOf" srcId="{162D7333-AF6F-483E-8043-CDCDD59A2508}" destId="{3EA87EC4-61E4-47CA-93DB-77F180F373F1}" srcOrd="1" destOrd="0" presId="urn:microsoft.com/office/officeart/2005/8/layout/hProcess7"/>
    <dgm:cxn modelId="{9710059F-7E60-44E6-A184-35816CB6BB5B}" type="presParOf" srcId="{162D7333-AF6F-483E-8043-CDCDD59A2508}" destId="{D4D15A36-E97E-4843-BC3C-BEF586FA8909}" srcOrd="2" destOrd="0" presId="urn:microsoft.com/office/officeart/2005/8/layout/hProcess7"/>
    <dgm:cxn modelId="{DEBAEE7D-1CB4-493B-A2B0-6CE8E292FDC8}" type="presParOf" srcId="{C991676F-CF21-4E98-B6BF-2E54D450BE97}" destId="{76EC807D-380C-46C0-8869-5546126EDB2A}" srcOrd="3" destOrd="0" presId="urn:microsoft.com/office/officeart/2005/8/layout/hProcess7"/>
    <dgm:cxn modelId="{08231C13-83FD-4300-B857-3F22490B33F3}" type="presParOf" srcId="{C991676F-CF21-4E98-B6BF-2E54D450BE97}" destId="{8C4705C4-B9CB-49E9-BC36-F0D248A7E2D0}" srcOrd="4" destOrd="0" presId="urn:microsoft.com/office/officeart/2005/8/layout/hProcess7"/>
    <dgm:cxn modelId="{6FC6195C-1398-4FB4-A2CD-2CF1A3D8A740}" type="presParOf" srcId="{8C4705C4-B9CB-49E9-BC36-F0D248A7E2D0}" destId="{D0A773E3-5C03-4A2B-BEFF-FB6DA42EDB98}" srcOrd="0" destOrd="0" presId="urn:microsoft.com/office/officeart/2005/8/layout/hProcess7"/>
    <dgm:cxn modelId="{7AA750E3-7EAE-4353-B25B-4E032778BE7D}" type="presParOf" srcId="{8C4705C4-B9CB-49E9-BC36-F0D248A7E2D0}" destId="{9CE9E36A-3A94-4A0D-9D9A-0F0ABDFC8CEA}" srcOrd="1" destOrd="0" presId="urn:microsoft.com/office/officeart/2005/8/layout/hProcess7"/>
    <dgm:cxn modelId="{9051D5CA-3EDB-4237-BBD2-8E7864E80AEE}" type="presParOf" srcId="{8C4705C4-B9CB-49E9-BC36-F0D248A7E2D0}" destId="{38E053F7-A326-47BE-8592-F8C77EC0F4BC}" srcOrd="2" destOrd="0" presId="urn:microsoft.com/office/officeart/2005/8/layout/hProcess7"/>
    <dgm:cxn modelId="{18BAF900-C00F-4A9D-B3C7-6A3F2753F635}" type="presParOf" srcId="{C991676F-CF21-4E98-B6BF-2E54D450BE97}" destId="{2BEFF824-B350-47A5-A13A-108CD2A21699}" srcOrd="5" destOrd="0" presId="urn:microsoft.com/office/officeart/2005/8/layout/hProcess7"/>
    <dgm:cxn modelId="{6AB99BF4-73B7-469E-9EE9-92B9C896952B}" type="presParOf" srcId="{C991676F-CF21-4E98-B6BF-2E54D450BE97}" destId="{312FC2CC-B82D-41F9-9B6A-9F3E55D80314}" srcOrd="6" destOrd="0" presId="urn:microsoft.com/office/officeart/2005/8/layout/hProcess7"/>
    <dgm:cxn modelId="{CC451B9D-6470-48F2-BB41-9CCEECD2A7B3}" type="presParOf" srcId="{312FC2CC-B82D-41F9-9B6A-9F3E55D80314}" destId="{15409BEB-BA57-4B8E-9895-CF27E655AB15}" srcOrd="0" destOrd="0" presId="urn:microsoft.com/office/officeart/2005/8/layout/hProcess7"/>
    <dgm:cxn modelId="{95E418E3-191B-4529-AD13-80473B8862DD}" type="presParOf" srcId="{312FC2CC-B82D-41F9-9B6A-9F3E55D80314}" destId="{80FB7F76-FE59-4352-B182-467A75AE8CDE}" srcOrd="1" destOrd="0" presId="urn:microsoft.com/office/officeart/2005/8/layout/hProcess7"/>
    <dgm:cxn modelId="{CEDAE214-C30A-404F-89F2-F9E5ADE95CB7}" type="presParOf" srcId="{312FC2CC-B82D-41F9-9B6A-9F3E55D80314}" destId="{3CB262E7-C7EB-45AC-895F-9A2B4FB407BF}" srcOrd="2" destOrd="0" presId="urn:microsoft.com/office/officeart/2005/8/layout/hProcess7"/>
    <dgm:cxn modelId="{8282A1FA-502B-4C33-979A-3B9941313159}" type="presParOf" srcId="{C991676F-CF21-4E98-B6BF-2E54D450BE97}" destId="{C3F225DA-E62E-41E5-8987-07AA6DACBD81}" srcOrd="7" destOrd="0" presId="urn:microsoft.com/office/officeart/2005/8/layout/hProcess7"/>
    <dgm:cxn modelId="{8C187C23-0297-47A1-9B2F-F49843EFD49E}" type="presParOf" srcId="{C991676F-CF21-4E98-B6BF-2E54D450BE97}" destId="{9D54EAC7-F227-4280-8B4C-AE3654A6CB59}" srcOrd="8" destOrd="0" presId="urn:microsoft.com/office/officeart/2005/8/layout/hProcess7"/>
    <dgm:cxn modelId="{B461FD62-B5E3-4005-8C73-20CC29088C34}" type="presParOf" srcId="{9D54EAC7-F227-4280-8B4C-AE3654A6CB59}" destId="{AE80E76D-883F-42EF-90D8-EF804DE7336F}" srcOrd="0" destOrd="0" presId="urn:microsoft.com/office/officeart/2005/8/layout/hProcess7"/>
    <dgm:cxn modelId="{09C609B3-C1CB-4832-869C-5F111FA35330}" type="presParOf" srcId="{9D54EAC7-F227-4280-8B4C-AE3654A6CB59}" destId="{15C85CA7-AC72-4FFA-B315-75EC8DE69701}" srcOrd="1" destOrd="0" presId="urn:microsoft.com/office/officeart/2005/8/layout/hProcess7"/>
    <dgm:cxn modelId="{83B239CD-68CE-47FA-BCB2-B967482F4AEC}" type="presParOf" srcId="{9D54EAC7-F227-4280-8B4C-AE3654A6CB59}" destId="{4242CE9E-CCF2-42B5-9148-961A0CB2EC8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329648-36CC-4454-A624-5D15DDE2D01E}">
      <dsp:nvSpPr>
        <dsp:cNvPr id="0" name=""/>
        <dsp:cNvSpPr/>
      </dsp:nvSpPr>
      <dsp:spPr>
        <a:xfrm>
          <a:off x="461" y="840779"/>
          <a:ext cx="1985367" cy="23824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-777802" y="1619043"/>
        <a:ext cx="1953601" cy="397073"/>
      </dsp:txXfrm>
    </dsp:sp>
    <dsp:sp modelId="{3CBDDF3B-BD5F-4DAD-808D-A39082A9724F}">
      <dsp:nvSpPr>
        <dsp:cNvPr id="0" name=""/>
        <dsp:cNvSpPr/>
      </dsp:nvSpPr>
      <dsp:spPr>
        <a:xfrm>
          <a:off x="397534" y="840779"/>
          <a:ext cx="1479098" cy="23824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smtClean="0"/>
            <a:t>Research&amp; </a:t>
          </a:r>
          <a:r>
            <a:rPr lang="nl-NL" sz="1700" kern="1200" dirty="0" err="1" smtClean="0"/>
            <a:t>Development</a:t>
          </a:r>
          <a:endParaRPr lang="en-US" sz="1700" kern="1200" dirty="0"/>
        </a:p>
      </dsp:txBody>
      <dsp:txXfrm>
        <a:off x="397534" y="840779"/>
        <a:ext cx="1479098" cy="2382440"/>
      </dsp:txXfrm>
    </dsp:sp>
    <dsp:sp modelId="{D0A773E3-5C03-4A2B-BEFF-FB6DA42EDB98}">
      <dsp:nvSpPr>
        <dsp:cNvPr id="0" name=""/>
        <dsp:cNvSpPr/>
      </dsp:nvSpPr>
      <dsp:spPr>
        <a:xfrm>
          <a:off x="2055316" y="840779"/>
          <a:ext cx="1985367" cy="23824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1277052" y="1619043"/>
        <a:ext cx="1953601" cy="397073"/>
      </dsp:txXfrm>
    </dsp:sp>
    <dsp:sp modelId="{3EA87EC4-61E4-47CA-93DB-77F180F373F1}">
      <dsp:nvSpPr>
        <dsp:cNvPr id="0" name=""/>
        <dsp:cNvSpPr/>
      </dsp:nvSpPr>
      <dsp:spPr>
        <a:xfrm rot="5400000">
          <a:off x="1890224" y="2733758"/>
          <a:ext cx="350036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053F7-A326-47BE-8592-F8C77EC0F4BC}">
      <dsp:nvSpPr>
        <dsp:cNvPr id="0" name=""/>
        <dsp:cNvSpPr/>
      </dsp:nvSpPr>
      <dsp:spPr>
        <a:xfrm>
          <a:off x="2452389" y="840779"/>
          <a:ext cx="1479098" cy="23824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err="1" smtClean="0"/>
            <a:t>Production</a:t>
          </a:r>
          <a:r>
            <a:rPr lang="nl-NL" sz="1700" kern="1200" dirty="0" smtClean="0"/>
            <a:t> &amp; </a:t>
          </a:r>
          <a:r>
            <a:rPr lang="nl-NL" sz="1700" kern="1200" dirty="0" err="1" smtClean="0"/>
            <a:t>Supply</a:t>
          </a:r>
          <a:endParaRPr lang="en-US" sz="1700" kern="1200" dirty="0"/>
        </a:p>
      </dsp:txBody>
      <dsp:txXfrm>
        <a:off x="2452389" y="840779"/>
        <a:ext cx="1479098" cy="2382440"/>
      </dsp:txXfrm>
    </dsp:sp>
    <dsp:sp modelId="{AE80E76D-883F-42EF-90D8-EF804DE7336F}">
      <dsp:nvSpPr>
        <dsp:cNvPr id="0" name=""/>
        <dsp:cNvSpPr/>
      </dsp:nvSpPr>
      <dsp:spPr>
        <a:xfrm>
          <a:off x="4110171" y="840779"/>
          <a:ext cx="1985367" cy="23824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3331907" y="1619043"/>
        <a:ext cx="1953601" cy="397073"/>
      </dsp:txXfrm>
    </dsp:sp>
    <dsp:sp modelId="{80FB7F76-FE59-4352-B182-467A75AE8CDE}">
      <dsp:nvSpPr>
        <dsp:cNvPr id="0" name=""/>
        <dsp:cNvSpPr/>
      </dsp:nvSpPr>
      <dsp:spPr>
        <a:xfrm rot="5400000">
          <a:off x="3945079" y="2733758"/>
          <a:ext cx="350036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2CE9E-CCF2-42B5-9148-961A0CB2EC85}">
      <dsp:nvSpPr>
        <dsp:cNvPr id="0" name=""/>
        <dsp:cNvSpPr/>
      </dsp:nvSpPr>
      <dsp:spPr>
        <a:xfrm>
          <a:off x="4507244" y="840779"/>
          <a:ext cx="1479098" cy="23824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 err="1" smtClean="0"/>
            <a:t>Local</a:t>
          </a:r>
          <a:r>
            <a:rPr lang="nl-NL" sz="1700" kern="1200" dirty="0" smtClean="0"/>
            <a:t> </a:t>
          </a:r>
          <a:r>
            <a:rPr lang="nl-NL" sz="1700" kern="1200" dirty="0" err="1" smtClean="0"/>
            <a:t>Operating</a:t>
          </a:r>
          <a:r>
            <a:rPr lang="nl-NL" sz="1700" kern="1200" dirty="0" smtClean="0"/>
            <a:t> </a:t>
          </a:r>
          <a:r>
            <a:rPr lang="nl-NL" sz="1700" kern="1200" dirty="0" err="1" smtClean="0"/>
            <a:t>Companies</a:t>
          </a:r>
          <a:endParaRPr lang="en-US" sz="1700" kern="1200" dirty="0"/>
        </a:p>
      </dsp:txBody>
      <dsp:txXfrm>
        <a:off x="4507244" y="840779"/>
        <a:ext cx="1479098" cy="2382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329648-36CC-4454-A624-5D15DDE2D01E}">
      <dsp:nvSpPr>
        <dsp:cNvPr id="0" name=""/>
        <dsp:cNvSpPr/>
      </dsp:nvSpPr>
      <dsp:spPr>
        <a:xfrm>
          <a:off x="461" y="840779"/>
          <a:ext cx="1985367" cy="23824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-777802" y="1619043"/>
        <a:ext cx="1953601" cy="397073"/>
      </dsp:txXfrm>
    </dsp:sp>
    <dsp:sp modelId="{3CBDDF3B-BD5F-4DAD-808D-A39082A9724F}">
      <dsp:nvSpPr>
        <dsp:cNvPr id="0" name=""/>
        <dsp:cNvSpPr/>
      </dsp:nvSpPr>
      <dsp:spPr>
        <a:xfrm>
          <a:off x="397534" y="840779"/>
          <a:ext cx="1479098" cy="23824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Medical Affairs</a:t>
          </a:r>
          <a:endParaRPr lang="en-US" sz="2300" kern="1200" dirty="0"/>
        </a:p>
      </dsp:txBody>
      <dsp:txXfrm>
        <a:off x="397534" y="840779"/>
        <a:ext cx="1479098" cy="2382440"/>
      </dsp:txXfrm>
    </dsp:sp>
    <dsp:sp modelId="{D0A773E3-5C03-4A2B-BEFF-FB6DA42EDB98}">
      <dsp:nvSpPr>
        <dsp:cNvPr id="0" name=""/>
        <dsp:cNvSpPr/>
      </dsp:nvSpPr>
      <dsp:spPr>
        <a:xfrm>
          <a:off x="2055316" y="840779"/>
          <a:ext cx="1985367" cy="23824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1277052" y="1619043"/>
        <a:ext cx="1953601" cy="397073"/>
      </dsp:txXfrm>
    </dsp:sp>
    <dsp:sp modelId="{3EA87EC4-61E4-47CA-93DB-77F180F373F1}">
      <dsp:nvSpPr>
        <dsp:cNvPr id="0" name=""/>
        <dsp:cNvSpPr/>
      </dsp:nvSpPr>
      <dsp:spPr>
        <a:xfrm rot="5400000">
          <a:off x="1890224" y="2733758"/>
          <a:ext cx="350036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053F7-A326-47BE-8592-F8C77EC0F4BC}">
      <dsp:nvSpPr>
        <dsp:cNvPr id="0" name=""/>
        <dsp:cNvSpPr/>
      </dsp:nvSpPr>
      <dsp:spPr>
        <a:xfrm>
          <a:off x="2452389" y="840779"/>
          <a:ext cx="1479098" cy="23824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Marketing</a:t>
          </a:r>
          <a:endParaRPr lang="en-US" sz="2300" kern="1200" dirty="0"/>
        </a:p>
      </dsp:txBody>
      <dsp:txXfrm>
        <a:off x="2452389" y="840779"/>
        <a:ext cx="1479098" cy="2382440"/>
      </dsp:txXfrm>
    </dsp:sp>
    <dsp:sp modelId="{AE80E76D-883F-42EF-90D8-EF804DE7336F}">
      <dsp:nvSpPr>
        <dsp:cNvPr id="0" name=""/>
        <dsp:cNvSpPr/>
      </dsp:nvSpPr>
      <dsp:spPr>
        <a:xfrm>
          <a:off x="4110171" y="840779"/>
          <a:ext cx="1985367" cy="238244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6200000">
        <a:off x="3331907" y="1619043"/>
        <a:ext cx="1953601" cy="397073"/>
      </dsp:txXfrm>
    </dsp:sp>
    <dsp:sp modelId="{80FB7F76-FE59-4352-B182-467A75AE8CDE}">
      <dsp:nvSpPr>
        <dsp:cNvPr id="0" name=""/>
        <dsp:cNvSpPr/>
      </dsp:nvSpPr>
      <dsp:spPr>
        <a:xfrm rot="5400000">
          <a:off x="3945079" y="2733758"/>
          <a:ext cx="350036" cy="29780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42CE9E-CCF2-42B5-9148-961A0CB2EC85}">
      <dsp:nvSpPr>
        <dsp:cNvPr id="0" name=""/>
        <dsp:cNvSpPr/>
      </dsp:nvSpPr>
      <dsp:spPr>
        <a:xfrm>
          <a:off x="4507244" y="840779"/>
          <a:ext cx="1479098" cy="23824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300" kern="1200" dirty="0" smtClean="0"/>
            <a:t>Sales</a:t>
          </a:r>
          <a:endParaRPr lang="en-US" sz="2300" kern="1200" dirty="0"/>
        </a:p>
      </dsp:txBody>
      <dsp:txXfrm>
        <a:off x="4507244" y="840779"/>
        <a:ext cx="1479098" cy="23824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0652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10652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/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810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93810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/>
            </a:lvl1pPr>
          </a:lstStyle>
          <a:p>
            <a:fld id="{AA3458D7-C6B9-494C-9684-AF25B04D0C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0652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10652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11574" y="4415790"/>
            <a:ext cx="638725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3810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0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938102"/>
            <a:ext cx="3037840" cy="25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000"/>
            </a:lvl1pPr>
          </a:lstStyle>
          <a:p>
            <a:fld id="{88FBCB5D-2E7B-5949-9B58-ECDB87C332F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60000"/>
      </a:spcBef>
      <a:spcAft>
        <a:spcPct val="0"/>
      </a:spcAft>
      <a:defRPr sz="1200" kern="1200">
        <a:solidFill>
          <a:schemeClr val="tx1"/>
        </a:solidFill>
        <a:latin typeface="Verdana" charset="0"/>
        <a:ea typeface="ＭＳ Ｐゴシック" pitchFamily="-111" charset="-128"/>
        <a:cs typeface="ＭＳ Ｐゴシック" pitchFamily="-111" charset="-128"/>
      </a:defRPr>
    </a:lvl1pPr>
    <a:lvl2pPr marL="3413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ＭＳ Ｐゴシック" pitchFamily="-111" charset="-128"/>
        <a:cs typeface="+mn-cs"/>
      </a:defRPr>
    </a:lvl2pPr>
    <a:lvl3pPr marL="6842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ＭＳ Ｐゴシック" pitchFamily="-111" charset="-128"/>
        <a:cs typeface="+mn-cs"/>
      </a:defRPr>
    </a:lvl3pPr>
    <a:lvl4pPr marL="10271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ＭＳ Ｐゴシック" pitchFamily="-111" charset="-128"/>
        <a:cs typeface="+mn-cs"/>
      </a:defRPr>
    </a:lvl4pPr>
    <a:lvl5pPr marL="1370013" indent="-227013" algn="l" defTabSz="912813" rtl="0" eaLnBrk="0" fontAlgn="base" hangingPunct="0">
      <a:spcBef>
        <a:spcPct val="40000"/>
      </a:spcBef>
      <a:spcAft>
        <a:spcPct val="0"/>
      </a:spcAft>
      <a:buChar char="•"/>
      <a:defRPr sz="1100" kern="1200">
        <a:solidFill>
          <a:schemeClr val="tx1"/>
        </a:solidFill>
        <a:latin typeface="Verdana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a 4:3 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Title_Image_Smalle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white">
          <a:xfrm>
            <a:off x="0" y="3783013"/>
            <a:ext cx="91440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/>
            <a:endParaRPr 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gray">
          <a:xfrm>
            <a:off x="0" y="377031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gray">
          <a:xfrm>
            <a:off x="0" y="393541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  <a:cs typeface="+mn-cs"/>
            </a:endParaRPr>
          </a:p>
        </p:txBody>
      </p:sp>
      <p:pic>
        <p:nvPicPr>
          <p:cNvPr id="9" name="Picture 14" descr="janssen vertical lockup.jpg                                    0052ACBCnewmie                         BCDA99F4:"/>
          <p:cNvPicPr>
            <a:picLocks noChangeAspect="1" noChangeArrowheads="1"/>
          </p:cNvPicPr>
          <p:nvPr userDrawn="1"/>
        </p:nvPicPr>
        <p:blipFill>
          <a:blip r:embed="rId3" cstate="print"/>
          <a:srcRect b="1987"/>
          <a:stretch>
            <a:fillRect/>
          </a:stretch>
        </p:blipFill>
        <p:spPr bwMode="auto">
          <a:xfrm>
            <a:off x="347663" y="5526088"/>
            <a:ext cx="1809750" cy="133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411163" y="960120"/>
            <a:ext cx="7315200" cy="553998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11163" y="4572000"/>
            <a:ext cx="7315200" cy="369888"/>
          </a:xfrm>
        </p:spPr>
        <p:txBody>
          <a:bodyPr/>
          <a:lstStyle>
            <a:lvl1pPr marL="0" indent="0">
              <a:buFontTx/>
              <a:buNone/>
              <a:defRPr sz="1800" b="1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11480" y="4892040"/>
            <a:ext cx="7315200" cy="355600"/>
          </a:xfrm>
        </p:spPr>
        <p:txBody>
          <a:bodyPr/>
          <a:lstStyle>
            <a:lvl1pPr marL="0" indent="0">
              <a:buNone/>
              <a:defRPr sz="1500" i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411163" y="1552575"/>
            <a:ext cx="3124200" cy="461963"/>
          </a:xfrm>
        </p:spPr>
        <p:txBody>
          <a:bodyPr/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esa 4:3 Title and Content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CHEMPHARM DEVELOPMENT  |  Finding New Opportunities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F5DDF8-A042-D64E-9984-8CD31C1469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a 4:3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Mesa Section Break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2525"/>
            <a:ext cx="914400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5"/>
          <p:cNvSpPr>
            <a:spLocks noChangeShapeType="1"/>
          </p:cNvSpPr>
          <p:nvPr/>
        </p:nvSpPr>
        <p:spPr bwMode="gray">
          <a:xfrm>
            <a:off x="0" y="2422525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gray">
          <a:xfrm>
            <a:off x="0" y="4433888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2743200"/>
            <a:ext cx="7315200" cy="1362075"/>
          </a:xfrm>
        </p:spPr>
        <p:txBody>
          <a:bodyPr anchor="t"/>
          <a:lstStyle>
            <a:lvl1pPr algn="l">
              <a:defRPr sz="2800" b="0" cap="none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esa 4:3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163" y="1508125"/>
            <a:ext cx="4083050" cy="3976688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600"/>
              </a:spcBef>
              <a:defRPr sz="1400"/>
            </a:lvl3pPr>
            <a:lvl4pPr>
              <a:spcBef>
                <a:spcPts val="600"/>
              </a:spcBef>
              <a:defRPr sz="1200"/>
            </a:lvl4pPr>
            <a:lvl5pPr>
              <a:spcBef>
                <a:spcPts val="60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508125"/>
            <a:ext cx="4083050" cy="3976688"/>
          </a:xfrm>
        </p:spPr>
        <p:txBody>
          <a:bodyPr/>
          <a:lstStyle>
            <a:lvl1pPr>
              <a:spcBef>
                <a:spcPts val="20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600"/>
              </a:spcBef>
              <a:defRPr sz="1400"/>
            </a:lvl3pPr>
            <a:lvl4pPr>
              <a:spcBef>
                <a:spcPts val="600"/>
              </a:spcBef>
              <a:defRPr sz="1200"/>
            </a:lvl4pPr>
            <a:lvl5pPr>
              <a:spcBef>
                <a:spcPts val="600"/>
              </a:spcBef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CHEMPHARM DEVELOPMENT  |  Finding New Opportunities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102D30-C2BB-7E47-8F98-2AAC1A6A8B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sa 4:3 Thank You or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Mesa ThankYou Imag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73150"/>
            <a:ext cx="91440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horizontal lockup 5_5.jpg                                      0052ACBCnewmie                         BCDA99F4: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450" y="5876925"/>
            <a:ext cx="31051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8"/>
          <p:cNvSpPr>
            <a:spLocks noChangeShapeType="1"/>
          </p:cNvSpPr>
          <p:nvPr/>
        </p:nvSpPr>
        <p:spPr bwMode="gray">
          <a:xfrm>
            <a:off x="0" y="1073150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0" name="Line 8"/>
          <p:cNvSpPr>
            <a:spLocks noChangeShapeType="1"/>
          </p:cNvSpPr>
          <p:nvPr userDrawn="1"/>
        </p:nvSpPr>
        <p:spPr bwMode="gray">
          <a:xfrm>
            <a:off x="0" y="5784850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411163" y="3182779"/>
            <a:ext cx="8318500" cy="49244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11163" y="4632382"/>
            <a:ext cx="7315200" cy="369888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0"/>
          </p:nvPr>
        </p:nvSpPr>
        <p:spPr bwMode="gray">
          <a:xfrm>
            <a:off x="411480" y="4943796"/>
            <a:ext cx="7315200" cy="355600"/>
          </a:xfrm>
        </p:spPr>
        <p:txBody>
          <a:bodyPr/>
          <a:lstStyle>
            <a:lvl1pPr marL="0" indent="0">
              <a:buNone/>
              <a:defRPr sz="1300" i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esa 4:3 Title Only Cool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CHEMPHARM DEVELOPMENT  |  Finding New Opportunities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1EACAD-AB15-5B43-B753-C7E7CC7CB7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esa 4:3 Blank Cool Palet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CHEMPHARM DEVELOPMENT  |  Finding New Opportunities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01F21-9BD7-1E4D-8BB8-67CD4370F5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Mesa 4:3 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566928"/>
            <a:ext cx="7315200" cy="4937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1163" y="1508125"/>
            <a:ext cx="8318500" cy="3976688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CHEMPHARM DEVELOPMENT  |  Finding New Opportunities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29A5CC-A3AE-494A-8213-A22E4E9BF7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CHEMPHARM DEVELOPMENT  |  Finding New Opportunities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0F6DE-041F-2E4B-9F8D-A148A3180D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sa 4:3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2743200"/>
            <a:ext cx="7315200" cy="523220"/>
          </a:xfrm>
        </p:spPr>
        <p:txBody>
          <a:bodyPr anchor="t"/>
          <a:lstStyle>
            <a:lvl1pPr algn="l">
              <a:defRPr sz="2800" b="0" cap="none">
                <a:solidFill>
                  <a:srgbClr val="09357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 bwMode="gray">
          <a:ln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defRPr/>
            </a:lvl1pPr>
          </a:lstStyle>
          <a:p>
            <a:fld id="{FD774319-E375-456C-ABD9-69B853A342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tal lockup 5_5.jpg                                      0052ACBCnewmie                         BCDA99F4: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98450" y="5876925"/>
            <a:ext cx="31051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7" descr="Mesa Text Image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5802313"/>
            <a:ext cx="9144000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508125"/>
            <a:ext cx="83185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7635875" y="6334125"/>
            <a:ext cx="9144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700"/>
            </a:lvl1pPr>
          </a:lstStyle>
          <a:p>
            <a:r>
              <a:rPr lang="en-US" smtClean="0"/>
              <a:t>06.03.2010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4200525" y="6334125"/>
            <a:ext cx="36068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700"/>
            </a:lvl1pPr>
          </a:lstStyle>
          <a:p>
            <a:r>
              <a:rPr lang="en-US"/>
              <a:t>CHEMPHARM DEVELOPMENT  |  Finding New Opportunities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8529638" y="6334125"/>
            <a:ext cx="35083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700"/>
            </a:lvl1pPr>
          </a:lstStyle>
          <a:p>
            <a:fld id="{CEE520E9-3068-9347-BF90-F82CF849EFD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2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563563"/>
            <a:ext cx="73152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cxnSp>
        <p:nvCxnSpPr>
          <p:cNvPr id="1033" name="Straight Connector 14"/>
          <p:cNvCxnSpPr>
            <a:cxnSpLocks noChangeShapeType="1"/>
          </p:cNvCxnSpPr>
          <p:nvPr/>
        </p:nvCxnSpPr>
        <p:spPr bwMode="auto">
          <a:xfrm rot="5400000">
            <a:off x="8492332" y="6433344"/>
            <a:ext cx="1270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34" name="Straight Connector 15"/>
          <p:cNvCxnSpPr>
            <a:cxnSpLocks noChangeShapeType="1"/>
          </p:cNvCxnSpPr>
          <p:nvPr/>
        </p:nvCxnSpPr>
        <p:spPr bwMode="auto">
          <a:xfrm rot="5400000">
            <a:off x="7757319" y="6433344"/>
            <a:ext cx="1270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6" name="Line 17"/>
          <p:cNvSpPr>
            <a:spLocks noChangeShapeType="1"/>
          </p:cNvSpPr>
          <p:nvPr/>
        </p:nvSpPr>
        <p:spPr bwMode="gray">
          <a:xfrm>
            <a:off x="0" y="5961063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Verdana" pitchFamily="34" charset="0"/>
              <a:ea typeface="+mn-ea"/>
              <a:cs typeface="+mn-cs"/>
            </a:endParaRPr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gray">
          <a:xfrm>
            <a:off x="0" y="5803900"/>
            <a:ext cx="9144000" cy="0"/>
          </a:xfrm>
          <a:prstGeom prst="line">
            <a:avLst/>
          </a:prstGeom>
          <a:noFill/>
          <a:ln w="12700">
            <a:solidFill>
              <a:srgbClr val="4E5054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Verdana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6" r:id="rId2"/>
    <p:sldLayoutId id="2147483802" r:id="rId3"/>
    <p:sldLayoutId id="2147483797" r:id="rId4"/>
    <p:sldLayoutId id="2147483803" r:id="rId5"/>
    <p:sldLayoutId id="2147483798" r:id="rId6"/>
    <p:sldLayoutId id="2147483799" r:id="rId7"/>
    <p:sldLayoutId id="2147483800" r:id="rId8"/>
    <p:sldLayoutId id="2147483804" r:id="rId9"/>
    <p:sldLayoutId id="2147483805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-111" charset="-128"/>
          <a:cs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-111" charset="-128"/>
          <a:cs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-111" charset="-128"/>
          <a:cs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1"/>
          </a:solidFill>
          <a:latin typeface="Verdana" charset="0"/>
          <a:ea typeface="ＭＳ Ｐゴシック" pitchFamily="-111" charset="-128"/>
          <a:cs typeface="ＭＳ Ｐゴシック" pitchFamily="-11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folHlink"/>
          </a:solidFill>
          <a:latin typeface="Verdana" charset="0"/>
        </a:defRPr>
      </a:lvl9pPr>
    </p:titleStyle>
    <p:bodyStyle>
      <a:lvl1pPr marL="230188" indent="-230188" algn="l" rtl="0" eaLnBrk="0" fontAlgn="base" hangingPunct="0">
        <a:spcBef>
          <a:spcPts val="2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569913" indent="-227013" algn="l" rtl="0" eaLnBrk="0" fontAlgn="base" hangingPunct="0">
        <a:spcBef>
          <a:spcPts val="1200"/>
        </a:spcBef>
        <a:spcAft>
          <a:spcPct val="0"/>
        </a:spcAft>
        <a:buClr>
          <a:schemeClr val="tx2"/>
        </a:buClr>
        <a:buChar char="–"/>
        <a:defRPr>
          <a:solidFill>
            <a:schemeClr val="tx1"/>
          </a:solidFill>
          <a:latin typeface="+mn-lt"/>
          <a:ea typeface="ＭＳ Ｐゴシック" pitchFamily="-111" charset="-128"/>
        </a:defRPr>
      </a:lvl2pPr>
      <a:lvl3pPr marL="912813" indent="-227013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ＭＳ Ｐゴシック" pitchFamily="-111" charset="-128"/>
        </a:defRPr>
      </a:lvl3pPr>
      <a:lvl4pPr marL="1252538" indent="-220663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Char char="–"/>
        <a:defRPr sz="1400">
          <a:solidFill>
            <a:schemeClr val="tx1"/>
          </a:solidFill>
          <a:latin typeface="+mn-lt"/>
          <a:ea typeface="ＭＳ Ｐゴシック" pitchFamily="-111" charset="-128"/>
        </a:defRPr>
      </a:lvl4pPr>
      <a:lvl5pPr marL="1601788" indent="-230188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–"/>
        <a:defRPr sz="1200">
          <a:solidFill>
            <a:schemeClr val="tx1"/>
          </a:solidFill>
          <a:latin typeface="+mn-lt"/>
          <a:ea typeface="ＭＳ Ｐゴシック" pitchFamily="-111" charset="-128"/>
        </a:defRPr>
      </a:lvl5pPr>
      <a:lvl6pPr marL="20605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6pPr>
      <a:lvl7pPr marL="25177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7pPr>
      <a:lvl8pPr marL="29749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8pPr>
      <a:lvl9pPr marL="3432175" indent="-230188" algn="l" rtl="0" eaLnBrk="1" fontAlgn="base" hangingPunct="1">
        <a:spcBef>
          <a:spcPct val="25000"/>
        </a:spcBef>
        <a:spcAft>
          <a:spcPct val="0"/>
        </a:spcAft>
        <a:buClr>
          <a:schemeClr val="folHlink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906" y="731023"/>
            <a:ext cx="8166780" cy="2031325"/>
          </a:xfrm>
        </p:spPr>
        <p:txBody>
          <a:bodyPr/>
          <a:lstStyle/>
          <a:p>
            <a:r>
              <a:rPr lang="nl-NL" sz="3600" dirty="0" smtClean="0"/>
              <a:t>The patients are waiting</a:t>
            </a:r>
            <a:br>
              <a:rPr lang="nl-NL" sz="3600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Artsen in de farmaceutische industrie</a:t>
            </a:r>
            <a:br>
              <a:rPr lang="nl-NL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163" y="4572000"/>
            <a:ext cx="7315200" cy="435429"/>
          </a:xfrm>
        </p:spPr>
        <p:txBody>
          <a:bodyPr/>
          <a:lstStyle/>
          <a:p>
            <a:r>
              <a:rPr lang="nl-NL" dirty="0" smtClean="0"/>
              <a:t>Dirk-Jan Zweers, Medical Director Benelux                 </a:t>
            </a:r>
            <a:br>
              <a:rPr lang="nl-NL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84052" y="4950097"/>
            <a:ext cx="7315200" cy="355600"/>
          </a:xfrm>
        </p:spPr>
        <p:txBody>
          <a:bodyPr/>
          <a:lstStyle/>
          <a:p>
            <a:r>
              <a:rPr lang="nl-NL" sz="1600" dirty="0" smtClean="0"/>
              <a:t>26 maart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05" y="457200"/>
            <a:ext cx="8599170" cy="5693866"/>
          </a:xfrm>
        </p:spPr>
        <p:txBody>
          <a:bodyPr/>
          <a:lstStyle/>
          <a:p>
            <a:r>
              <a:rPr lang="nl-NL" sz="3200" b="1" dirty="0" smtClean="0"/>
              <a:t/>
            </a:r>
            <a:br>
              <a:rPr lang="nl-NL" sz="3200" b="1" dirty="0" smtClean="0"/>
            </a:br>
            <a:r>
              <a:rPr lang="nl-NL" dirty="0" smtClean="0"/>
              <a:t>Doel presentatie</a:t>
            </a:r>
            <a:r>
              <a:rPr lang="nl-NL" sz="3200" dirty="0" smtClean="0"/>
              <a:t>:</a:t>
            </a:r>
            <a:r>
              <a:rPr lang="nl-NL" sz="2400" b="1" dirty="0" smtClean="0"/>
              <a:t/>
            </a:r>
            <a:br>
              <a:rPr lang="nl-NL" sz="2400" b="1" dirty="0" smtClean="0"/>
            </a:br>
            <a:r>
              <a:rPr lang="nl-NL" sz="2400" b="1" dirty="0" smtClean="0"/>
              <a:t/>
            </a:r>
            <a:br>
              <a:rPr lang="nl-NL" sz="2400" b="1" dirty="0" smtClean="0"/>
            </a:br>
            <a:r>
              <a:rPr lang="nl-NL" sz="2400" b="1" dirty="0" smtClean="0"/>
              <a:t/>
            </a:r>
            <a:br>
              <a:rPr lang="nl-NL" sz="2400" b="1" dirty="0" smtClean="0"/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Ook in de farmaceutische industrie is een belangrijke rol voor artsen !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Meer inzicht over wat de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farma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industrie drijft.  (filmpje)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Meer inzicht in de (medische) organisatie van de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farma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industrie.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accent1"/>
                </a:solidFill>
              </a:rPr>
              <a:t/>
            </a:r>
            <a:br>
              <a:rPr lang="nl-NL" sz="1800" dirty="0" smtClean="0">
                <a:solidFill>
                  <a:schemeClr val="accent1"/>
                </a:solidFill>
              </a:rPr>
            </a:br>
            <a:r>
              <a:rPr lang="nl-NL" sz="1800" dirty="0" smtClean="0">
                <a:solidFill>
                  <a:schemeClr val="accent1"/>
                </a:solidFill>
              </a:rPr>
              <a:t/>
            </a:r>
            <a:br>
              <a:rPr lang="nl-NL" sz="1800" dirty="0" smtClean="0">
                <a:solidFill>
                  <a:schemeClr val="accent1"/>
                </a:solidFill>
              </a:rPr>
            </a:b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Filmpje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05" y="457200"/>
            <a:ext cx="8199120" cy="523220"/>
          </a:xfrm>
        </p:spPr>
        <p:txBody>
          <a:bodyPr/>
          <a:lstStyle/>
          <a:p>
            <a:r>
              <a:rPr lang="nl-NL" dirty="0" smtClean="0"/>
              <a:t>        Organisatie Farmaceutisch bedrijf  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134006"/>
            <a:ext cx="7315200" cy="523220"/>
          </a:xfrm>
        </p:spPr>
        <p:txBody>
          <a:bodyPr/>
          <a:lstStyle/>
          <a:p>
            <a:r>
              <a:rPr lang="nl-NL" dirty="0" smtClean="0"/>
              <a:t>                </a:t>
            </a:r>
            <a:r>
              <a:rPr lang="nl-NL" sz="2800" dirty="0" smtClean="0"/>
              <a:t>Res</a:t>
            </a:r>
            <a:r>
              <a:rPr lang="nl-NL" dirty="0" smtClean="0"/>
              <a:t>earch &amp; </a:t>
            </a:r>
            <a:r>
              <a:rPr lang="nl-NL" dirty="0" err="1" smtClean="0"/>
              <a:t>Development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4A362-5877-4ED5-9992-FD60C981911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658" y="676728"/>
            <a:ext cx="7598682" cy="503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11480" y="2714625"/>
            <a:ext cx="7315200" cy="55179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31D17-08BD-4327-8178-F1C0EA3E556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8553450" cy="600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4A362-5877-4ED5-9992-FD60C981911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 descr="Paul Stoffe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063" y="644526"/>
            <a:ext cx="3223972" cy="250825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5082" y="3408313"/>
            <a:ext cx="8172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800" dirty="0" smtClean="0"/>
              <a:t>“</a:t>
            </a:r>
            <a:r>
              <a:rPr lang="nl-NL" sz="1800" i="1" dirty="0" smtClean="0"/>
              <a:t>Ik ben door hetzelfde virus geïnfecteerd als Dr. Paul Janssen. Doodgewoon het lijden in de wereld naar beneden krijgen, zeker in domeinen waarin ik impact kan hebben zoals HIV/AIDS</a:t>
            </a:r>
            <a:r>
              <a:rPr lang="nl-NL" sz="1800" dirty="0" smtClean="0"/>
              <a:t>.” </a:t>
            </a:r>
          </a:p>
          <a:p>
            <a:r>
              <a:rPr lang="nl-NL" sz="1800" dirty="0" smtClean="0"/>
              <a:t>(in Trends, 24 december 2010)</a:t>
            </a:r>
            <a:endParaRPr lang="nl-NL" sz="1800" dirty="0"/>
          </a:p>
        </p:txBody>
      </p:sp>
      <p:sp>
        <p:nvSpPr>
          <p:cNvPr id="6" name="Rectangle 5"/>
          <p:cNvSpPr/>
          <p:nvPr/>
        </p:nvSpPr>
        <p:spPr>
          <a:xfrm>
            <a:off x="3867149" y="1167795"/>
            <a:ext cx="4886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dirty="0" smtClean="0"/>
              <a:t>Dr. Paul Stoffels, </a:t>
            </a:r>
          </a:p>
          <a:p>
            <a:r>
              <a:rPr lang="nl-NL" sz="2000" dirty="0" smtClean="0"/>
              <a:t>Company Group Chairman Janssen </a:t>
            </a:r>
            <a:r>
              <a:rPr lang="nl-NL" sz="1600" dirty="0" smtClean="0"/>
              <a:t>Pharmaceutical Companies of Johnson &amp; Johnson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3" y="532468"/>
            <a:ext cx="7315200" cy="523220"/>
          </a:xfrm>
        </p:spPr>
        <p:txBody>
          <a:bodyPr/>
          <a:lstStyle/>
          <a:p>
            <a:r>
              <a:rPr lang="nl-BE" sz="2800" dirty="0" smtClean="0"/>
              <a:t>Enkele Voorbeelden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EACAD-AB15-5B43-B753-C7E7CC7CB78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 descr="Stef Heyl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862" y="1422399"/>
            <a:ext cx="1359156" cy="179478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902857" y="1370995"/>
            <a:ext cx="624114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dirty="0" smtClean="0">
                <a:solidFill>
                  <a:schemeClr val="tx1">
                    <a:lumMod val="75000"/>
                  </a:schemeClr>
                </a:solidFill>
              </a:rPr>
              <a:t>Dr. Stef Heylen</a:t>
            </a:r>
          </a:p>
          <a:p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Head of R&amp;D and Chief Medical Officer</a:t>
            </a:r>
          </a:p>
          <a:p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Janssen Alzheimer Immunotherapy</a:t>
            </a:r>
          </a:p>
          <a:p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San Francisco, California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02857" y="3323167"/>
            <a:ext cx="624114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" dirty="0" smtClean="0">
                <a:solidFill>
                  <a:schemeClr val="tx1">
                    <a:lumMod val="75000"/>
                  </a:schemeClr>
                </a:solidFill>
              </a:rPr>
              <a:t>Dr. Johan Van Hoof</a:t>
            </a:r>
          </a:p>
          <a:p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Global Head Infectious Diseases &amp; Vaccines</a:t>
            </a:r>
          </a:p>
          <a:p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Beerse, Belgium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1028" name="Picture 4" descr="http://www.tsinghuahealth.net/uploads/digest/201010/4cca2b41635c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570" y="3373100"/>
            <a:ext cx="2258903" cy="1692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04" y="457200"/>
            <a:ext cx="8589645" cy="892552"/>
          </a:xfrm>
        </p:spPr>
        <p:txBody>
          <a:bodyPr/>
          <a:lstStyle/>
          <a:p>
            <a:r>
              <a:rPr lang="nl-NL" sz="2400" dirty="0" smtClean="0"/>
              <a:t>              </a:t>
            </a:r>
            <a:r>
              <a:rPr lang="nl-NL" dirty="0" err="1" smtClean="0"/>
              <a:t>Local</a:t>
            </a:r>
            <a:r>
              <a:rPr lang="nl-NL" dirty="0" smtClean="0"/>
              <a:t> </a:t>
            </a:r>
            <a:r>
              <a:rPr lang="nl-NL" dirty="0" err="1" smtClean="0"/>
              <a:t>Operating</a:t>
            </a:r>
            <a:r>
              <a:rPr lang="nl-NL" dirty="0" smtClean="0"/>
              <a:t> Company</a:t>
            </a: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sz="2400" dirty="0" smtClean="0"/>
              <a:t>                            </a:t>
            </a:r>
            <a:r>
              <a:rPr lang="nl-NL" sz="2000" dirty="0" smtClean="0"/>
              <a:t>(+ EU &amp; Global)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685" y="391886"/>
            <a:ext cx="9144000" cy="4308872"/>
          </a:xfrm>
        </p:spPr>
        <p:txBody>
          <a:bodyPr/>
          <a:lstStyle/>
          <a:p>
            <a:r>
              <a:rPr lang="nl-NL" dirty="0" smtClean="0"/>
              <a:t>Medical Affairs in </a:t>
            </a:r>
            <a:r>
              <a:rPr lang="nl-NL" dirty="0" err="1" smtClean="0"/>
              <a:t>Operating</a:t>
            </a:r>
            <a:r>
              <a:rPr lang="nl-NL" dirty="0" smtClean="0"/>
              <a:t> Company</a:t>
            </a:r>
            <a:br>
              <a:rPr lang="nl-NL" dirty="0" smtClean="0"/>
            </a:b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Regulatory Affairs		registratie van medicijnen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Pharmacovigilance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       	bijwerkingen 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registratie,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safety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profile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Voorlichting &amp; reclame	medische uitingen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Quality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                        	verantwoordelijk apotheker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Medical                       	medisch inhoudelijk, studies, etc.</a:t>
            </a:r>
            <a:endParaRPr lang="en-US" sz="18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805" y="457200"/>
            <a:ext cx="8552452" cy="4124206"/>
          </a:xfrm>
        </p:spPr>
        <p:txBody>
          <a:bodyPr/>
          <a:lstStyle/>
          <a:p>
            <a:r>
              <a:rPr lang="nl-NL" dirty="0" smtClean="0"/>
              <a:t>Medical Affairs in </a:t>
            </a:r>
            <a:r>
              <a:rPr lang="nl-NL" dirty="0" err="1" smtClean="0"/>
              <a:t>Operating</a:t>
            </a:r>
            <a:r>
              <a:rPr lang="nl-NL" dirty="0" smtClean="0"/>
              <a:t> Company</a:t>
            </a:r>
            <a:r>
              <a:rPr lang="nl-NL" b="1" dirty="0" smtClean="0"/>
              <a:t/>
            </a:r>
            <a:br>
              <a:rPr lang="nl-NL" b="1" dirty="0" smtClean="0"/>
            </a:br>
            <a:r>
              <a:rPr lang="nl-NL" sz="2400" b="1" dirty="0" smtClean="0"/>
              <a:t/>
            </a:r>
            <a:br>
              <a:rPr lang="nl-NL" sz="2400" b="1" dirty="0" smtClean="0"/>
            </a:br>
            <a:r>
              <a:rPr lang="nl-NL" sz="2400" b="1" dirty="0" smtClean="0"/>
              <a:t/>
            </a:r>
            <a:br>
              <a:rPr lang="nl-NL" sz="2400" b="1" dirty="0" smtClean="0"/>
            </a:br>
            <a:r>
              <a:rPr lang="nl-NL" sz="2400" b="1" dirty="0" smtClean="0"/>
              <a:t/>
            </a:r>
            <a:br>
              <a:rPr lang="nl-NL" sz="2400" b="1" dirty="0" smtClean="0"/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Medical Affairs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Officer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/ Medical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Scientific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Liason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Medical Advisor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Medical Director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EU Medical Director,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therapeutic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area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- </a:t>
            </a:r>
            <a:r>
              <a:rPr lang="nl-NL" sz="1800" dirty="0" err="1" smtClean="0">
                <a:solidFill>
                  <a:schemeClr val="tx1">
                    <a:lumMod val="75000"/>
                  </a:schemeClr>
                </a:solidFill>
              </a:rPr>
              <a:t>etc</a:t>
            </a:r>
            <a:endParaRPr lang="en-US" sz="18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0" y="856344"/>
            <a:ext cx="6023429" cy="1446550"/>
          </a:xfrm>
        </p:spPr>
        <p:txBody>
          <a:bodyPr/>
          <a:lstStyle/>
          <a:p>
            <a:r>
              <a:rPr lang="nl-NL" sz="2000" dirty="0" smtClean="0">
                <a:solidFill>
                  <a:schemeClr val="tx1">
                    <a:lumMod val="75000"/>
                  </a:schemeClr>
                </a:solidFill>
              </a:rPr>
              <a:t>Dr. Dirk-Jan Zweers, 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Medisch Directeur Janssen Benelux</a:t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/>
              <a:t/>
            </a:r>
            <a:br>
              <a:rPr lang="nl-NL" sz="1600" dirty="0" smtClean="0"/>
            </a:br>
            <a:r>
              <a:rPr lang="nl-NL" sz="2000" dirty="0" smtClean="0"/>
              <a:t/>
            </a:r>
            <a:br>
              <a:rPr lang="nl-NL" sz="2000" dirty="0" smtClean="0"/>
            </a:b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11163" y="0"/>
            <a:ext cx="731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Enkele Voorbeelden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1026" name="Picture 1" descr="No 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944" y="1746704"/>
            <a:ext cx="1045028" cy="1315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4" descr="No 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6475" y="3114451"/>
            <a:ext cx="9858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7" descr="No 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5503" y="4525734"/>
            <a:ext cx="985838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2590799" y="1995715"/>
            <a:ext cx="6023429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Dr. Erik Present, 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Associate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Director</a:t>
            </a:r>
            <a:r>
              <a:rPr kumimoji="0" lang="nl-NL" sz="16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Medical Affairs  BIO Benelux</a:t>
            </a: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2641600" y="4601029"/>
            <a:ext cx="602342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Dr. Isabelle</a:t>
            </a:r>
            <a:r>
              <a:rPr kumimoji="0" lang="nl-NL" sz="20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Lechat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Medical Affairs</a:t>
            </a:r>
            <a:r>
              <a:rPr kumimoji="0" lang="nl-NL" sz="16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nl-NL" sz="1600" kern="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rPr>
              <a:t>M</a:t>
            </a:r>
            <a:r>
              <a:rPr kumimoji="0" lang="nl-NL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anager</a:t>
            </a:r>
            <a:r>
              <a:rPr kumimoji="0" lang="nl-NL" sz="16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nl-NL" sz="1600" kern="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rPr>
              <a:t>I</a:t>
            </a:r>
            <a:r>
              <a:rPr kumimoji="0" lang="nl-NL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mmunology</a:t>
            </a:r>
            <a:r>
              <a:rPr kumimoji="0" lang="nl-NL" sz="1600" b="0" i="0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lang="nl-NL" sz="1600" kern="0" dirty="0" smtClean="0">
                <a:solidFill>
                  <a:schemeClr val="tx1">
                    <a:lumMod val="75000"/>
                  </a:schemeClr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rPr>
              <a:t>B</a:t>
            </a:r>
            <a:r>
              <a:rPr kumimoji="0" lang="nl-NL" sz="1600" b="0" i="0" u="none" strike="noStrike" kern="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enelux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2605314" y="3331030"/>
            <a:ext cx="6023429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Dr. Gabry </a:t>
            </a:r>
            <a:r>
              <a:rPr lang="nl-NL" sz="2000" kern="0" noProof="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rPr>
              <a:t>K</a:t>
            </a: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uijten 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Medical </a:t>
            </a:r>
            <a:r>
              <a:rPr lang="nl-NL" sz="1600" kern="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rPr>
              <a:t>A</a:t>
            </a:r>
            <a:r>
              <a:rPr kumimoji="0" lang="nl-N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dvisor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</a:t>
            </a:r>
            <a:r>
              <a:rPr kumimoji="0" lang="nl-NL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Oncology</a:t>
            </a:r>
            <a: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> Benelux</a:t>
            </a:r>
            <a:br>
              <a:rPr kumimoji="0" lang="nl-NL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  <a:t/>
            </a:r>
            <a:br>
              <a:rPr kumimoji="0" lang="nl-NL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9357A"/>
                </a:solidFill>
                <a:effectLst/>
                <a:uLnTx/>
                <a:uFillTx/>
                <a:latin typeface="+mj-lt"/>
                <a:ea typeface="ＭＳ Ｐゴシック" pitchFamily="-111" charset="-128"/>
                <a:cs typeface="ＭＳ Ｐゴシック" pitchFamily="-111" charset="-128"/>
              </a:rPr>
            </a:b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9357A"/>
              </a:solidFill>
              <a:effectLst/>
              <a:uLnTx/>
              <a:uFillTx/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2954" y="348342"/>
            <a:ext cx="1003783" cy="137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171" y="400049"/>
            <a:ext cx="8969829" cy="5416868"/>
          </a:xfrm>
        </p:spPr>
        <p:txBody>
          <a:bodyPr/>
          <a:lstStyle/>
          <a:p>
            <a:r>
              <a:rPr lang="nl-NL" dirty="0" smtClean="0"/>
              <a:t>Medical Advisor</a:t>
            </a:r>
            <a:br>
              <a:rPr lang="nl-NL" dirty="0" smtClean="0"/>
            </a:br>
            <a:r>
              <a:rPr lang="nl-NL" dirty="0" smtClean="0"/>
              <a:t> </a:t>
            </a: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>onder andere:</a:t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8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- 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be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a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therapeutic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area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scientific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expert</a:t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- 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develop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a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company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vision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on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treatment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paradigms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- 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be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responsible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for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discussing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our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products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, </a:t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- 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be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considered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a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trusted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nl-NL" sz="1600" dirty="0" err="1" smtClean="0">
                <a:solidFill>
                  <a:schemeClr val="tx1">
                    <a:lumMod val="75000"/>
                  </a:schemeClr>
                </a:solidFill>
              </a:rPr>
              <a:t>scientific</a:t>
            </a: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> counterpart</a:t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nl-NL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-  develop and maintain a scientific network</a:t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-  communication of scientific data</a:t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-  planning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, organization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and participation in Medical education events</a:t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-  scientific support to sales organization</a:t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-  support Medical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Affairs </a:t>
            </a:r>
            <a:r>
              <a:rPr lang="en-US" sz="1600" dirty="0" smtClean="0">
                <a:solidFill>
                  <a:schemeClr val="tx1">
                    <a:lumMod val="75000"/>
                  </a:schemeClr>
                </a:solidFill>
              </a:rPr>
              <a:t>study execution</a:t>
            </a:r>
            <a:endParaRPr lang="en-US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74319-E375-456C-ABD9-69B853A3426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5"/>
          <p:cNvSpPr>
            <a:spLocks noGrp="1"/>
          </p:cNvSpPr>
          <p:nvPr>
            <p:ph type="title"/>
          </p:nvPr>
        </p:nvSpPr>
        <p:spPr>
          <a:xfrm>
            <a:off x="411163" y="3182938"/>
            <a:ext cx="8318500" cy="492125"/>
          </a:xfrm>
        </p:spPr>
        <p:txBody>
          <a:bodyPr/>
          <a:lstStyle/>
          <a:p>
            <a:pPr defTabSz="912813" eaLnBrk="1" hangingPunct="1"/>
            <a:r>
              <a:rPr lang="nl-NL" dirty="0" smtClean="0">
                <a:ea typeface="ＭＳ Ｐゴシック" pitchFamily="34" charset="-128"/>
              </a:rPr>
              <a:t>Dank u.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3686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1163" y="4943475"/>
            <a:ext cx="7315200" cy="355600"/>
          </a:xfrm>
        </p:spPr>
        <p:txBody>
          <a:bodyPr/>
          <a:lstStyle/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1163" y="4632381"/>
            <a:ext cx="7315200" cy="863544"/>
          </a:xfrm>
        </p:spPr>
        <p:txBody>
          <a:bodyPr/>
          <a:lstStyle/>
          <a:p>
            <a:r>
              <a:rPr lang="nl-NL" dirty="0" smtClean="0"/>
              <a:t>Dirk-Jan Zweers</a:t>
            </a:r>
          </a:p>
          <a:p>
            <a:r>
              <a:rPr lang="nl-NL" sz="1200" b="0" dirty="0" smtClean="0"/>
              <a:t>Medical Director Benelux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veMeeting082010">
  <a:themeElements>
    <a:clrScheme name="Janssen Cool Palette">
      <a:dk1>
        <a:srgbClr val="505050"/>
      </a:dk1>
      <a:lt1>
        <a:srgbClr val="FFFFFF"/>
      </a:lt1>
      <a:dk2>
        <a:srgbClr val="505050"/>
      </a:dk2>
      <a:lt2>
        <a:srgbClr val="FFFFFF"/>
      </a:lt2>
      <a:accent1>
        <a:srgbClr val="09357A"/>
      </a:accent1>
      <a:accent2>
        <a:srgbClr val="2A8EBF"/>
      </a:accent2>
      <a:accent3>
        <a:srgbClr val="94C6DF"/>
      </a:accent3>
      <a:accent4>
        <a:srgbClr val="237D26"/>
      </a:accent4>
      <a:accent5>
        <a:srgbClr val="7FC31C"/>
      </a:accent5>
      <a:accent6>
        <a:srgbClr val="BFE18D"/>
      </a:accent6>
      <a:hlink>
        <a:srgbClr val="2A8EBF"/>
      </a:hlink>
      <a:folHlink>
        <a:srgbClr val="94C6DF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Blank Presentation 1">
        <a:dk1>
          <a:srgbClr val="505050"/>
        </a:dk1>
        <a:lt1>
          <a:srgbClr val="FFFFFF"/>
        </a:lt1>
        <a:dk2>
          <a:srgbClr val="BFE18D"/>
        </a:dk2>
        <a:lt2>
          <a:srgbClr val="7FC31C"/>
        </a:lt2>
        <a:accent1>
          <a:srgbClr val="09357A"/>
        </a:accent1>
        <a:accent2>
          <a:srgbClr val="2A8EBF"/>
        </a:accent2>
        <a:accent3>
          <a:srgbClr val="FFFFFF"/>
        </a:accent3>
        <a:accent4>
          <a:srgbClr val="434343"/>
        </a:accent4>
        <a:accent5>
          <a:srgbClr val="AAAEBE"/>
        </a:accent5>
        <a:accent6>
          <a:srgbClr val="2580AD"/>
        </a:accent6>
        <a:hlink>
          <a:srgbClr val="93C5DF"/>
        </a:hlink>
        <a:folHlink>
          <a:srgbClr val="237D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505050"/>
      </a:dk1>
      <a:lt1>
        <a:srgbClr val="FFFFFF"/>
      </a:lt1>
      <a:dk2>
        <a:srgbClr val="BFE18D"/>
      </a:dk2>
      <a:lt2>
        <a:srgbClr val="7FC31C"/>
      </a:lt2>
      <a:accent1>
        <a:srgbClr val="09357A"/>
      </a:accent1>
      <a:accent2>
        <a:srgbClr val="2A8EBF"/>
      </a:accent2>
      <a:accent3>
        <a:srgbClr val="FFFFFF"/>
      </a:accent3>
      <a:accent4>
        <a:srgbClr val="434343"/>
      </a:accent4>
      <a:accent5>
        <a:srgbClr val="AAAEBE"/>
      </a:accent5>
      <a:accent6>
        <a:srgbClr val="2580AD"/>
      </a:accent6>
      <a:hlink>
        <a:srgbClr val="93C5DF"/>
      </a:hlink>
      <a:folHlink>
        <a:srgbClr val="237D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505050"/>
      </a:dk1>
      <a:lt1>
        <a:srgbClr val="FFFFFF"/>
      </a:lt1>
      <a:dk2>
        <a:srgbClr val="BFE18D"/>
      </a:dk2>
      <a:lt2>
        <a:srgbClr val="7FC31C"/>
      </a:lt2>
      <a:accent1>
        <a:srgbClr val="09357A"/>
      </a:accent1>
      <a:accent2>
        <a:srgbClr val="2A8EBF"/>
      </a:accent2>
      <a:accent3>
        <a:srgbClr val="FFFFFF"/>
      </a:accent3>
      <a:accent4>
        <a:srgbClr val="434343"/>
      </a:accent4>
      <a:accent5>
        <a:srgbClr val="AAAEBE"/>
      </a:accent5>
      <a:accent6>
        <a:srgbClr val="2580AD"/>
      </a:accent6>
      <a:hlink>
        <a:srgbClr val="93C5DF"/>
      </a:hlink>
      <a:folHlink>
        <a:srgbClr val="237D2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4DCE4D8D546B4C81DD78A98BBA5EFA00A4123B01906FCE4495D214ADA9B16407" ma:contentTypeVersion="1" ma:contentTypeDescription="Create a new document." ma:contentTypeScope="" ma:versionID="523317a7d86451f81f42fc5e0edd97dd">
  <xsd:schema xmlns:xsd="http://www.w3.org/2001/XMLSchema" xmlns:p="http://schemas.microsoft.com/office/2006/metadata/properties" xmlns:ns2="188f293a-cd10-4f2d-947b-1d75d552d6c9" targetNamespace="http://schemas.microsoft.com/office/2006/metadata/properties" ma:root="true" ma:fieldsID="57d96b2242bb3da398ebf80a193a4a3b" ns2:_="">
    <xsd:import namespace="188f293a-cd10-4f2d-947b-1d75d552d6c9"/>
    <xsd:element name="properties">
      <xsd:complexType>
        <xsd:sequence>
          <xsd:element name="documentManagement">
            <xsd:complexType>
              <xsd:all>
                <xsd:element ref="ns2:Description0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188f293a-cd10-4f2d-947b-1d75d552d6c9" elementFormDefault="qualified">
    <xsd:import namespace="http://schemas.microsoft.com/office/2006/documentManagement/types"/>
    <xsd:element name="Description0" ma:index="8" nillable="true" ma:displayName="Description" ma:internalName="Description0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6A9D4A-3FA0-4236-8041-D78C905522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8f293a-cd10-4f2d-947b-1d75d552d6c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B6006AE-CE64-492C-94C5-5C6A855A7C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LiveMeeting082010</Template>
  <TotalTime>3097</TotalTime>
  <Words>182</Words>
  <Application>Microsoft Office PowerPoint</Application>
  <PresentationFormat>On-screen Show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LiveMeeting082010</vt:lpstr>
      <vt:lpstr>The patients are waiting  Artsen in de farmaceutische industrie </vt:lpstr>
      <vt:lpstr> Doel presentatie:   Ook in de farmaceutische industrie is een belangrijke rol voor artsen !    - Meer inzicht over wat de farma industrie drijft.  (filmpje)   - Meer inzicht in de (medische) organisatie van de farma industrie.       </vt:lpstr>
      <vt:lpstr>Filmpje</vt:lpstr>
      <vt:lpstr>        Organisatie Farmaceutisch bedrijf   </vt:lpstr>
      <vt:lpstr>                Research &amp; Development</vt:lpstr>
      <vt:lpstr>Slide 6</vt:lpstr>
      <vt:lpstr>Slide 7</vt:lpstr>
      <vt:lpstr>Enkele Voorbeelden</vt:lpstr>
      <vt:lpstr>              Local Operating Company                             (+ EU &amp; Global)</vt:lpstr>
      <vt:lpstr>Medical Affairs in Operating Company    - Regulatory Affairs  registratie van medicijnen  - Pharmacovigilance         bijwerkingen registratie, safety profile  - Voorlichting &amp; reclame medische uitingen  - Quality                          verantwoordelijk apotheker  - Medical                        medisch inhoudelijk, studies, etc.</vt:lpstr>
      <vt:lpstr>Medical Affairs in Operating Company    - Medical Affairs Officer / Medical Scientific Liason  - Medical Advisor  - Medical Director  - EU Medical Director, therapeutic area  - etc</vt:lpstr>
      <vt:lpstr>Dr. Dirk-Jan Zweers,  Medisch Directeur Janssen Benelux   </vt:lpstr>
      <vt:lpstr>Medical Advisor  onder andere:  -  be a therapeutic area  scientific expert  -  develop a company vision on treatment paradigms  -  be responsible for discussing our products,   -  be considered a trusted scientific counterpart  -  develop and maintain a scientific network  -  communication of scientific data  -  planning, organization and participation in Medical education events  -  scientific support to sales organization  -  support Medical Affairs study execution</vt:lpstr>
      <vt:lpstr>Dank u.</vt:lpstr>
    </vt:vector>
  </TitlesOfParts>
  <Company>Johnson &amp; Johnson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Pharmaceuticals Leadership LiveMeeting</dc:title>
  <dc:creator>smccoy</dc:creator>
  <cp:lastModifiedBy>dzweers</cp:lastModifiedBy>
  <cp:revision>133</cp:revision>
  <cp:lastPrinted>2010-07-30T15:30:00Z</cp:lastPrinted>
  <dcterms:created xsi:type="dcterms:W3CDTF">2010-08-02T17:58:46Z</dcterms:created>
  <dcterms:modified xsi:type="dcterms:W3CDTF">2011-03-22T11:57:29Z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0x010100B14DCE4D8D546B4C81DD78A98BBA5EFA00A4123B01906FCE4495D214ADA9B16407</vt:lpwstr>
  </property>
  <property fmtid="{D5CDD505-2E9C-101B-9397-08002B2CF9AE}" pid="3" name="Description0">
    <vt:lpwstr/>
  </property>
</Properties>
</file>